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6" r:id="rId3"/>
    <p:sldId id="270" r:id="rId4"/>
    <p:sldId id="281" r:id="rId5"/>
    <p:sldId id="271" r:id="rId6"/>
    <p:sldId id="283" r:id="rId7"/>
    <p:sldId id="273" r:id="rId8"/>
    <p:sldId id="272" r:id="rId9"/>
    <p:sldId id="284" r:id="rId10"/>
    <p:sldId id="274" r:id="rId11"/>
    <p:sldId id="275" r:id="rId12"/>
    <p:sldId id="279" r:id="rId13"/>
    <p:sldId id="277" r:id="rId14"/>
  </p:sldIdLst>
  <p:sldSz cx="12192000" cy="6858000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417F-7F49-4670-8043-70671F4D2FC9}" type="datetimeFigureOut">
              <a:rPr lang="fr-FR" smtClean="0"/>
              <a:t>22/04/2025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D5F-9CCC-49C8-99EF-80C54022AF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05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417F-7F49-4670-8043-70671F4D2FC9}" type="datetimeFigureOut">
              <a:rPr lang="fr-FR" smtClean="0"/>
              <a:t>22/04/2025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D5F-9CCC-49C8-99EF-80C54022AF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948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417F-7F49-4670-8043-70671F4D2FC9}" type="datetimeFigureOut">
              <a:rPr lang="fr-FR" smtClean="0"/>
              <a:t>22/04/2025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D5F-9CCC-49C8-99EF-80C54022AF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122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417F-7F49-4670-8043-70671F4D2FC9}" type="datetimeFigureOut">
              <a:rPr lang="fr-FR" smtClean="0"/>
              <a:t>22/04/2025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D5F-9CCC-49C8-99EF-80C54022AF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146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417F-7F49-4670-8043-70671F4D2FC9}" type="datetimeFigureOut">
              <a:rPr lang="fr-FR" smtClean="0"/>
              <a:t>22/04/2025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D5F-9CCC-49C8-99EF-80C54022AF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99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417F-7F49-4670-8043-70671F4D2FC9}" type="datetimeFigureOut">
              <a:rPr lang="fr-FR" smtClean="0"/>
              <a:t>22/04/2025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D5F-9CCC-49C8-99EF-80C54022AF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4942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417F-7F49-4670-8043-70671F4D2FC9}" type="datetimeFigureOut">
              <a:rPr lang="fr-FR" smtClean="0"/>
              <a:t>22/04/2025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D5F-9CCC-49C8-99EF-80C54022AF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3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417F-7F49-4670-8043-70671F4D2FC9}" type="datetimeFigureOut">
              <a:rPr lang="fr-FR" smtClean="0"/>
              <a:t>22/04/2025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D5F-9CCC-49C8-99EF-80C54022AF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802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417F-7F49-4670-8043-70671F4D2FC9}" type="datetimeFigureOut">
              <a:rPr lang="fr-FR" smtClean="0"/>
              <a:t>22/04/2025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D5F-9CCC-49C8-99EF-80C54022AF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8109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417F-7F49-4670-8043-70671F4D2FC9}" type="datetimeFigureOut">
              <a:rPr lang="fr-FR" smtClean="0"/>
              <a:t>22/04/2025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D5F-9CCC-49C8-99EF-80C54022AF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917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417F-7F49-4670-8043-70671F4D2FC9}" type="datetimeFigureOut">
              <a:rPr lang="fr-FR" smtClean="0"/>
              <a:t>22/04/2025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D5F-9CCC-49C8-99EF-80C54022AF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89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E417F-7F49-4670-8043-70671F4D2FC9}" type="datetimeFigureOut">
              <a:rPr lang="fr-FR" smtClean="0"/>
              <a:t>22/04/2025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C1D5F-9CCC-49C8-99EF-80C54022AF4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50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003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456 907 – LILLE – Caserne </a:t>
            </a:r>
            <a:r>
              <a:rPr lang="fr-FR" b="1" dirty="0" err="1" smtClean="0"/>
              <a:t>Vandamme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dirty="0" smtClean="0"/>
              <a:t>ORGANISATION DES TRAVAUX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775" y="2355492"/>
            <a:ext cx="6217919" cy="429896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661519" y="1113781"/>
            <a:ext cx="48689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dirty="0"/>
              <a:t>Création </a:t>
            </a:r>
            <a:r>
              <a:rPr lang="fr-FR" sz="2800" dirty="0" smtClean="0"/>
              <a:t>de </a:t>
            </a:r>
            <a:r>
              <a:rPr lang="fr-FR" sz="2800" dirty="0"/>
              <a:t>l’antenne du CIMOB</a:t>
            </a:r>
          </a:p>
        </p:txBody>
      </p:sp>
    </p:spTree>
    <p:extLst>
      <p:ext uri="{BB962C8B-B14F-4D97-AF65-F5344CB8AC3E}">
        <p14:creationId xmlns:p14="http://schemas.microsoft.com/office/powerpoint/2010/main" val="252226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050" y="1068542"/>
            <a:ext cx="7364991" cy="5789458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cxnSp>
        <p:nvCxnSpPr>
          <p:cNvPr id="3" name="Connecteur droit 2"/>
          <p:cNvCxnSpPr/>
          <p:nvPr/>
        </p:nvCxnSpPr>
        <p:spPr>
          <a:xfrm>
            <a:off x="6696264" y="4813025"/>
            <a:ext cx="236170" cy="327004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 rot="289435">
            <a:off x="3843445" y="4419133"/>
            <a:ext cx="1243953" cy="43001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orme libre 4"/>
          <p:cNvSpPr/>
          <p:nvPr/>
        </p:nvSpPr>
        <p:spPr>
          <a:xfrm>
            <a:off x="3802380" y="2611120"/>
            <a:ext cx="3982720" cy="2753360"/>
          </a:xfrm>
          <a:custGeom>
            <a:avLst/>
            <a:gdLst>
              <a:gd name="connsiteX0" fmla="*/ 1859280 w 3982720"/>
              <a:gd name="connsiteY0" fmla="*/ 0 h 2753360"/>
              <a:gd name="connsiteX1" fmla="*/ 1976120 w 3982720"/>
              <a:gd name="connsiteY1" fmla="*/ 71120 h 2753360"/>
              <a:gd name="connsiteX2" fmla="*/ 1996440 w 3982720"/>
              <a:gd name="connsiteY2" fmla="*/ 20320 h 2753360"/>
              <a:gd name="connsiteX3" fmla="*/ 2098040 w 3982720"/>
              <a:gd name="connsiteY3" fmla="*/ 60960 h 2753360"/>
              <a:gd name="connsiteX4" fmla="*/ 2098040 w 3982720"/>
              <a:gd name="connsiteY4" fmla="*/ 60960 h 2753360"/>
              <a:gd name="connsiteX5" fmla="*/ 2174240 w 3982720"/>
              <a:gd name="connsiteY5" fmla="*/ 152400 h 2753360"/>
              <a:gd name="connsiteX6" fmla="*/ 2209800 w 3982720"/>
              <a:gd name="connsiteY6" fmla="*/ 111760 h 2753360"/>
              <a:gd name="connsiteX7" fmla="*/ 2357120 w 3982720"/>
              <a:gd name="connsiteY7" fmla="*/ 198120 h 2753360"/>
              <a:gd name="connsiteX8" fmla="*/ 2301240 w 3982720"/>
              <a:gd name="connsiteY8" fmla="*/ 289560 h 2753360"/>
              <a:gd name="connsiteX9" fmla="*/ 2387600 w 3982720"/>
              <a:gd name="connsiteY9" fmla="*/ 355600 h 2753360"/>
              <a:gd name="connsiteX10" fmla="*/ 2235200 w 3982720"/>
              <a:gd name="connsiteY10" fmla="*/ 635000 h 2753360"/>
              <a:gd name="connsiteX11" fmla="*/ 2738120 w 3982720"/>
              <a:gd name="connsiteY11" fmla="*/ 1026160 h 2753360"/>
              <a:gd name="connsiteX12" fmla="*/ 3048000 w 3982720"/>
              <a:gd name="connsiteY12" fmla="*/ 1209040 h 2753360"/>
              <a:gd name="connsiteX13" fmla="*/ 3002280 w 3982720"/>
              <a:gd name="connsiteY13" fmla="*/ 1315720 h 2753360"/>
              <a:gd name="connsiteX14" fmla="*/ 3205480 w 3982720"/>
              <a:gd name="connsiteY14" fmla="*/ 1412240 h 2753360"/>
              <a:gd name="connsiteX15" fmla="*/ 3159760 w 3982720"/>
              <a:gd name="connsiteY15" fmla="*/ 1549400 h 2753360"/>
              <a:gd name="connsiteX16" fmla="*/ 3586480 w 3982720"/>
              <a:gd name="connsiteY16" fmla="*/ 1681480 h 2753360"/>
              <a:gd name="connsiteX17" fmla="*/ 3982720 w 3982720"/>
              <a:gd name="connsiteY17" fmla="*/ 1950720 h 2753360"/>
              <a:gd name="connsiteX18" fmla="*/ 3469640 w 3982720"/>
              <a:gd name="connsiteY18" fmla="*/ 2682240 h 2753360"/>
              <a:gd name="connsiteX19" fmla="*/ 3362960 w 3982720"/>
              <a:gd name="connsiteY19" fmla="*/ 2727960 h 2753360"/>
              <a:gd name="connsiteX20" fmla="*/ 91440 w 3982720"/>
              <a:gd name="connsiteY20" fmla="*/ 2753360 h 2753360"/>
              <a:gd name="connsiteX21" fmla="*/ 0 w 3982720"/>
              <a:gd name="connsiteY21" fmla="*/ 2677160 h 2753360"/>
              <a:gd name="connsiteX22" fmla="*/ 60960 w 3982720"/>
              <a:gd name="connsiteY22" fmla="*/ 1747520 h 2753360"/>
              <a:gd name="connsiteX23" fmla="*/ 142240 w 3982720"/>
              <a:gd name="connsiteY23" fmla="*/ 1564640 h 2753360"/>
              <a:gd name="connsiteX24" fmla="*/ 269240 w 3982720"/>
              <a:gd name="connsiteY24" fmla="*/ 1366520 h 2753360"/>
              <a:gd name="connsiteX25" fmla="*/ 360680 w 3982720"/>
              <a:gd name="connsiteY25" fmla="*/ 1422400 h 2753360"/>
              <a:gd name="connsiteX26" fmla="*/ 1071880 w 3982720"/>
              <a:gd name="connsiteY26" fmla="*/ 1457960 h 2753360"/>
              <a:gd name="connsiteX27" fmla="*/ 1859280 w 3982720"/>
              <a:gd name="connsiteY27" fmla="*/ 0 h 275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982720" h="2753360">
                <a:moveTo>
                  <a:pt x="1859280" y="0"/>
                </a:moveTo>
                <a:lnTo>
                  <a:pt x="1976120" y="71120"/>
                </a:lnTo>
                <a:lnTo>
                  <a:pt x="1996440" y="20320"/>
                </a:lnTo>
                <a:lnTo>
                  <a:pt x="2098040" y="60960"/>
                </a:lnTo>
                <a:lnTo>
                  <a:pt x="2098040" y="60960"/>
                </a:lnTo>
                <a:lnTo>
                  <a:pt x="2174240" y="152400"/>
                </a:lnTo>
                <a:lnTo>
                  <a:pt x="2209800" y="111760"/>
                </a:lnTo>
                <a:lnTo>
                  <a:pt x="2357120" y="198120"/>
                </a:lnTo>
                <a:lnTo>
                  <a:pt x="2301240" y="289560"/>
                </a:lnTo>
                <a:lnTo>
                  <a:pt x="2387600" y="355600"/>
                </a:lnTo>
                <a:lnTo>
                  <a:pt x="2235200" y="635000"/>
                </a:lnTo>
                <a:lnTo>
                  <a:pt x="2738120" y="1026160"/>
                </a:lnTo>
                <a:lnTo>
                  <a:pt x="3048000" y="1209040"/>
                </a:lnTo>
                <a:lnTo>
                  <a:pt x="3002280" y="1315720"/>
                </a:lnTo>
                <a:lnTo>
                  <a:pt x="3205480" y="1412240"/>
                </a:lnTo>
                <a:lnTo>
                  <a:pt x="3159760" y="1549400"/>
                </a:lnTo>
                <a:lnTo>
                  <a:pt x="3586480" y="1681480"/>
                </a:lnTo>
                <a:lnTo>
                  <a:pt x="3982720" y="1950720"/>
                </a:lnTo>
                <a:lnTo>
                  <a:pt x="3469640" y="2682240"/>
                </a:lnTo>
                <a:lnTo>
                  <a:pt x="3362960" y="2727960"/>
                </a:lnTo>
                <a:lnTo>
                  <a:pt x="91440" y="2753360"/>
                </a:lnTo>
                <a:lnTo>
                  <a:pt x="0" y="2677160"/>
                </a:lnTo>
                <a:lnTo>
                  <a:pt x="60960" y="1747520"/>
                </a:lnTo>
                <a:lnTo>
                  <a:pt x="142240" y="1564640"/>
                </a:lnTo>
                <a:lnTo>
                  <a:pt x="269240" y="1366520"/>
                </a:lnTo>
                <a:lnTo>
                  <a:pt x="360680" y="1422400"/>
                </a:lnTo>
                <a:lnTo>
                  <a:pt x="1071880" y="1457960"/>
                </a:lnTo>
                <a:lnTo>
                  <a:pt x="1859280" y="0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rme libre 5"/>
          <p:cNvSpPr/>
          <p:nvPr/>
        </p:nvSpPr>
        <p:spPr>
          <a:xfrm rot="467435">
            <a:off x="4929245" y="3792855"/>
            <a:ext cx="296169" cy="291465"/>
          </a:xfrm>
          <a:custGeom>
            <a:avLst/>
            <a:gdLst>
              <a:gd name="connsiteX0" fmla="*/ 0 w 199506"/>
              <a:gd name="connsiteY0" fmla="*/ 174567 h 257695"/>
              <a:gd name="connsiteX1" fmla="*/ 141317 w 199506"/>
              <a:gd name="connsiteY1" fmla="*/ 257695 h 257695"/>
              <a:gd name="connsiteX2" fmla="*/ 199506 w 199506"/>
              <a:gd name="connsiteY2" fmla="*/ 58189 h 257695"/>
              <a:gd name="connsiteX3" fmla="*/ 58189 w 199506"/>
              <a:gd name="connsiteY3" fmla="*/ 0 h 257695"/>
              <a:gd name="connsiteX4" fmla="*/ 0 w 199506"/>
              <a:gd name="connsiteY4" fmla="*/ 174567 h 257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06" h="257695">
                <a:moveTo>
                  <a:pt x="0" y="174567"/>
                </a:moveTo>
                <a:lnTo>
                  <a:pt x="141317" y="257695"/>
                </a:lnTo>
                <a:lnTo>
                  <a:pt x="199506" y="58189"/>
                </a:lnTo>
                <a:lnTo>
                  <a:pt x="58189" y="0"/>
                </a:lnTo>
                <a:lnTo>
                  <a:pt x="0" y="174567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orme libre 6"/>
          <p:cNvSpPr/>
          <p:nvPr/>
        </p:nvSpPr>
        <p:spPr>
          <a:xfrm>
            <a:off x="5082540" y="4282440"/>
            <a:ext cx="1645920" cy="538480"/>
          </a:xfrm>
          <a:custGeom>
            <a:avLst/>
            <a:gdLst>
              <a:gd name="connsiteX0" fmla="*/ 20320 w 1645920"/>
              <a:gd name="connsiteY0" fmla="*/ 0 h 538480"/>
              <a:gd name="connsiteX1" fmla="*/ 1645920 w 1645920"/>
              <a:gd name="connsiteY1" fmla="*/ 142240 h 538480"/>
              <a:gd name="connsiteX2" fmla="*/ 1615440 w 1645920"/>
              <a:gd name="connsiteY2" fmla="*/ 538480 h 538480"/>
              <a:gd name="connsiteX3" fmla="*/ 15240 w 1645920"/>
              <a:gd name="connsiteY3" fmla="*/ 406400 h 538480"/>
              <a:gd name="connsiteX4" fmla="*/ 25400 w 1645920"/>
              <a:gd name="connsiteY4" fmla="*/ 203200 h 538480"/>
              <a:gd name="connsiteX5" fmla="*/ 0 w 1645920"/>
              <a:gd name="connsiteY5" fmla="*/ 182880 h 538480"/>
              <a:gd name="connsiteX6" fmla="*/ 20320 w 1645920"/>
              <a:gd name="connsiteY6" fmla="*/ 0 h 53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5920" h="538480">
                <a:moveTo>
                  <a:pt x="20320" y="0"/>
                </a:moveTo>
                <a:lnTo>
                  <a:pt x="1645920" y="142240"/>
                </a:lnTo>
                <a:lnTo>
                  <a:pt x="1615440" y="538480"/>
                </a:lnTo>
                <a:lnTo>
                  <a:pt x="15240" y="406400"/>
                </a:lnTo>
                <a:lnTo>
                  <a:pt x="25400" y="203200"/>
                </a:lnTo>
                <a:lnTo>
                  <a:pt x="0" y="182880"/>
                </a:lnTo>
                <a:lnTo>
                  <a:pt x="20320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orme libre 13"/>
          <p:cNvSpPr/>
          <p:nvPr/>
        </p:nvSpPr>
        <p:spPr>
          <a:xfrm>
            <a:off x="5368290" y="3825240"/>
            <a:ext cx="598170" cy="346710"/>
          </a:xfrm>
          <a:custGeom>
            <a:avLst/>
            <a:gdLst>
              <a:gd name="connsiteX0" fmla="*/ 0 w 598170"/>
              <a:gd name="connsiteY0" fmla="*/ 304800 h 346710"/>
              <a:gd name="connsiteX1" fmla="*/ 19050 w 598170"/>
              <a:gd name="connsiteY1" fmla="*/ 99060 h 346710"/>
              <a:gd name="connsiteX2" fmla="*/ 121920 w 598170"/>
              <a:gd name="connsiteY2" fmla="*/ 102870 h 346710"/>
              <a:gd name="connsiteX3" fmla="*/ 133350 w 598170"/>
              <a:gd name="connsiteY3" fmla="*/ 0 h 346710"/>
              <a:gd name="connsiteX4" fmla="*/ 491490 w 598170"/>
              <a:gd name="connsiteY4" fmla="*/ 19050 h 346710"/>
              <a:gd name="connsiteX5" fmla="*/ 499110 w 598170"/>
              <a:gd name="connsiteY5" fmla="*/ 129540 h 346710"/>
              <a:gd name="connsiteX6" fmla="*/ 598170 w 598170"/>
              <a:gd name="connsiteY6" fmla="*/ 129540 h 346710"/>
              <a:gd name="connsiteX7" fmla="*/ 598170 w 598170"/>
              <a:gd name="connsiteY7" fmla="*/ 346710 h 346710"/>
              <a:gd name="connsiteX8" fmla="*/ 0 w 598170"/>
              <a:gd name="connsiteY8" fmla="*/ 304800 h 34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170" h="346710">
                <a:moveTo>
                  <a:pt x="0" y="304800"/>
                </a:moveTo>
                <a:lnTo>
                  <a:pt x="19050" y="99060"/>
                </a:lnTo>
                <a:lnTo>
                  <a:pt x="121920" y="102870"/>
                </a:lnTo>
                <a:lnTo>
                  <a:pt x="133350" y="0"/>
                </a:lnTo>
                <a:lnTo>
                  <a:pt x="491490" y="19050"/>
                </a:lnTo>
                <a:lnTo>
                  <a:pt x="499110" y="129540"/>
                </a:lnTo>
                <a:lnTo>
                  <a:pt x="598170" y="129540"/>
                </a:lnTo>
                <a:lnTo>
                  <a:pt x="598170" y="346710"/>
                </a:lnTo>
                <a:lnTo>
                  <a:pt x="0" y="30480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4836160" y="5171440"/>
            <a:ext cx="165100" cy="19304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697409" y="93124"/>
            <a:ext cx="453810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dirty="0" smtClean="0"/>
              <a:t>ORGANISATION DES TRAVAUX</a:t>
            </a:r>
          </a:p>
          <a:p>
            <a:r>
              <a:rPr lang="fr-FR" sz="2800" dirty="0" smtClean="0"/>
              <a:t>                  PHASE 4</a:t>
            </a:r>
            <a:endParaRPr lang="fr-FR" sz="2800" dirty="0"/>
          </a:p>
        </p:txBody>
      </p:sp>
      <p:cxnSp>
        <p:nvCxnSpPr>
          <p:cNvPr id="18" name="Connecteur droit avec flèche 17"/>
          <p:cNvCxnSpPr>
            <a:stCxn id="19" idx="1"/>
          </p:cNvCxnSpPr>
          <p:nvPr/>
        </p:nvCxnSpPr>
        <p:spPr>
          <a:xfrm flipH="1">
            <a:off x="6483927" y="1908167"/>
            <a:ext cx="1831807" cy="16319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8315734" y="1446502"/>
            <a:ext cx="2135136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Retrait de la base vie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Démolition garages 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Bâtiment 0008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9" name="Forme libre 28"/>
          <p:cNvSpPr/>
          <p:nvPr/>
        </p:nvSpPr>
        <p:spPr>
          <a:xfrm>
            <a:off x="5875020" y="3328035"/>
            <a:ext cx="941070" cy="721995"/>
          </a:xfrm>
          <a:custGeom>
            <a:avLst/>
            <a:gdLst>
              <a:gd name="connsiteX0" fmla="*/ 129540 w 941070"/>
              <a:gd name="connsiteY0" fmla="*/ 0 h 721995"/>
              <a:gd name="connsiteX1" fmla="*/ 941070 w 941070"/>
              <a:gd name="connsiteY1" fmla="*/ 489585 h 721995"/>
              <a:gd name="connsiteX2" fmla="*/ 800100 w 941070"/>
              <a:gd name="connsiteY2" fmla="*/ 721995 h 721995"/>
              <a:gd name="connsiteX3" fmla="*/ 0 w 941070"/>
              <a:gd name="connsiteY3" fmla="*/ 228600 h 721995"/>
              <a:gd name="connsiteX4" fmla="*/ 129540 w 941070"/>
              <a:gd name="connsiteY4" fmla="*/ 0 h 721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1070" h="721995">
                <a:moveTo>
                  <a:pt x="129540" y="0"/>
                </a:moveTo>
                <a:lnTo>
                  <a:pt x="941070" y="489585"/>
                </a:lnTo>
                <a:lnTo>
                  <a:pt x="800100" y="721995"/>
                </a:lnTo>
                <a:lnTo>
                  <a:pt x="0" y="228600"/>
                </a:lnTo>
                <a:lnTo>
                  <a:pt x="12954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 rot="289435">
            <a:off x="4853500" y="4284940"/>
            <a:ext cx="217263" cy="16530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orme libre 19"/>
          <p:cNvSpPr/>
          <p:nvPr/>
        </p:nvSpPr>
        <p:spPr>
          <a:xfrm>
            <a:off x="3937518" y="3984171"/>
            <a:ext cx="223935" cy="223935"/>
          </a:xfrm>
          <a:custGeom>
            <a:avLst/>
            <a:gdLst>
              <a:gd name="connsiteX0" fmla="*/ 121298 w 223935"/>
              <a:gd name="connsiteY0" fmla="*/ 0 h 223935"/>
              <a:gd name="connsiteX1" fmla="*/ 0 w 223935"/>
              <a:gd name="connsiteY1" fmla="*/ 186613 h 223935"/>
              <a:gd name="connsiteX2" fmla="*/ 102637 w 223935"/>
              <a:gd name="connsiteY2" fmla="*/ 223935 h 223935"/>
              <a:gd name="connsiteX3" fmla="*/ 223935 w 223935"/>
              <a:gd name="connsiteY3" fmla="*/ 46653 h 223935"/>
              <a:gd name="connsiteX4" fmla="*/ 121298 w 223935"/>
              <a:gd name="connsiteY4" fmla="*/ 0 h 223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935" h="223935">
                <a:moveTo>
                  <a:pt x="121298" y="0"/>
                </a:moveTo>
                <a:lnTo>
                  <a:pt x="0" y="186613"/>
                </a:lnTo>
                <a:lnTo>
                  <a:pt x="102637" y="223935"/>
                </a:lnTo>
                <a:lnTo>
                  <a:pt x="223935" y="46653"/>
                </a:lnTo>
                <a:lnTo>
                  <a:pt x="121298" y="0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orme libre 20"/>
          <p:cNvSpPr/>
          <p:nvPr/>
        </p:nvSpPr>
        <p:spPr>
          <a:xfrm>
            <a:off x="5735782" y="2726575"/>
            <a:ext cx="465513" cy="665018"/>
          </a:xfrm>
          <a:custGeom>
            <a:avLst/>
            <a:gdLst>
              <a:gd name="connsiteX0" fmla="*/ 274320 w 465513"/>
              <a:gd name="connsiteY0" fmla="*/ 0 h 665018"/>
              <a:gd name="connsiteX1" fmla="*/ 0 w 465513"/>
              <a:gd name="connsiteY1" fmla="*/ 556952 h 665018"/>
              <a:gd name="connsiteX2" fmla="*/ 199505 w 465513"/>
              <a:gd name="connsiteY2" fmla="*/ 665018 h 665018"/>
              <a:gd name="connsiteX3" fmla="*/ 274320 w 465513"/>
              <a:gd name="connsiteY3" fmla="*/ 540327 h 665018"/>
              <a:gd name="connsiteX4" fmla="*/ 299258 w 465513"/>
              <a:gd name="connsiteY4" fmla="*/ 565265 h 665018"/>
              <a:gd name="connsiteX5" fmla="*/ 465513 w 465513"/>
              <a:gd name="connsiteY5" fmla="*/ 241069 h 665018"/>
              <a:gd name="connsiteX6" fmla="*/ 374073 w 465513"/>
              <a:gd name="connsiteY6" fmla="*/ 182880 h 665018"/>
              <a:gd name="connsiteX7" fmla="*/ 415636 w 465513"/>
              <a:gd name="connsiteY7" fmla="*/ 91440 h 665018"/>
              <a:gd name="connsiteX8" fmla="*/ 274320 w 465513"/>
              <a:gd name="connsiteY8" fmla="*/ 0 h 665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513" h="665018">
                <a:moveTo>
                  <a:pt x="274320" y="0"/>
                </a:moveTo>
                <a:lnTo>
                  <a:pt x="0" y="556952"/>
                </a:lnTo>
                <a:lnTo>
                  <a:pt x="199505" y="665018"/>
                </a:lnTo>
                <a:lnTo>
                  <a:pt x="274320" y="540327"/>
                </a:lnTo>
                <a:lnTo>
                  <a:pt x="299258" y="565265"/>
                </a:lnTo>
                <a:lnTo>
                  <a:pt x="465513" y="241069"/>
                </a:lnTo>
                <a:lnTo>
                  <a:pt x="374073" y="182880"/>
                </a:lnTo>
                <a:lnTo>
                  <a:pt x="415636" y="91440"/>
                </a:lnTo>
                <a:lnTo>
                  <a:pt x="274320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 rot="188040">
            <a:off x="4173626" y="4046794"/>
            <a:ext cx="267143" cy="137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orme libre 23"/>
          <p:cNvSpPr/>
          <p:nvPr/>
        </p:nvSpPr>
        <p:spPr>
          <a:xfrm>
            <a:off x="7148945" y="4422371"/>
            <a:ext cx="631768" cy="723207"/>
          </a:xfrm>
          <a:custGeom>
            <a:avLst/>
            <a:gdLst>
              <a:gd name="connsiteX0" fmla="*/ 407324 w 631768"/>
              <a:gd name="connsiteY0" fmla="*/ 0 h 723207"/>
              <a:gd name="connsiteX1" fmla="*/ 0 w 631768"/>
              <a:gd name="connsiteY1" fmla="*/ 590204 h 723207"/>
              <a:gd name="connsiteX2" fmla="*/ 224444 w 631768"/>
              <a:gd name="connsiteY2" fmla="*/ 723207 h 723207"/>
              <a:gd name="connsiteX3" fmla="*/ 631768 w 631768"/>
              <a:gd name="connsiteY3" fmla="*/ 124691 h 723207"/>
              <a:gd name="connsiteX4" fmla="*/ 407324 w 631768"/>
              <a:gd name="connsiteY4" fmla="*/ 0 h 723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1768" h="723207">
                <a:moveTo>
                  <a:pt x="407324" y="0"/>
                </a:moveTo>
                <a:lnTo>
                  <a:pt x="0" y="590204"/>
                </a:lnTo>
                <a:lnTo>
                  <a:pt x="224444" y="723207"/>
                </a:lnTo>
                <a:lnTo>
                  <a:pt x="631768" y="124691"/>
                </a:lnTo>
                <a:lnTo>
                  <a:pt x="407324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28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050" y="1068542"/>
            <a:ext cx="7364991" cy="5789458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sp>
        <p:nvSpPr>
          <p:cNvPr id="4" name="Rectangle 3"/>
          <p:cNvSpPr/>
          <p:nvPr/>
        </p:nvSpPr>
        <p:spPr>
          <a:xfrm rot="289435">
            <a:off x="3843445" y="4419133"/>
            <a:ext cx="1243953" cy="43001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orme libre 4"/>
          <p:cNvSpPr/>
          <p:nvPr/>
        </p:nvSpPr>
        <p:spPr>
          <a:xfrm>
            <a:off x="3802380" y="2611120"/>
            <a:ext cx="3982720" cy="2753360"/>
          </a:xfrm>
          <a:custGeom>
            <a:avLst/>
            <a:gdLst>
              <a:gd name="connsiteX0" fmla="*/ 1859280 w 3982720"/>
              <a:gd name="connsiteY0" fmla="*/ 0 h 2753360"/>
              <a:gd name="connsiteX1" fmla="*/ 1976120 w 3982720"/>
              <a:gd name="connsiteY1" fmla="*/ 71120 h 2753360"/>
              <a:gd name="connsiteX2" fmla="*/ 1996440 w 3982720"/>
              <a:gd name="connsiteY2" fmla="*/ 20320 h 2753360"/>
              <a:gd name="connsiteX3" fmla="*/ 2098040 w 3982720"/>
              <a:gd name="connsiteY3" fmla="*/ 60960 h 2753360"/>
              <a:gd name="connsiteX4" fmla="*/ 2098040 w 3982720"/>
              <a:gd name="connsiteY4" fmla="*/ 60960 h 2753360"/>
              <a:gd name="connsiteX5" fmla="*/ 2174240 w 3982720"/>
              <a:gd name="connsiteY5" fmla="*/ 152400 h 2753360"/>
              <a:gd name="connsiteX6" fmla="*/ 2209800 w 3982720"/>
              <a:gd name="connsiteY6" fmla="*/ 111760 h 2753360"/>
              <a:gd name="connsiteX7" fmla="*/ 2357120 w 3982720"/>
              <a:gd name="connsiteY7" fmla="*/ 198120 h 2753360"/>
              <a:gd name="connsiteX8" fmla="*/ 2301240 w 3982720"/>
              <a:gd name="connsiteY8" fmla="*/ 289560 h 2753360"/>
              <a:gd name="connsiteX9" fmla="*/ 2387600 w 3982720"/>
              <a:gd name="connsiteY9" fmla="*/ 355600 h 2753360"/>
              <a:gd name="connsiteX10" fmla="*/ 2235200 w 3982720"/>
              <a:gd name="connsiteY10" fmla="*/ 635000 h 2753360"/>
              <a:gd name="connsiteX11" fmla="*/ 2738120 w 3982720"/>
              <a:gd name="connsiteY11" fmla="*/ 1026160 h 2753360"/>
              <a:gd name="connsiteX12" fmla="*/ 3048000 w 3982720"/>
              <a:gd name="connsiteY12" fmla="*/ 1209040 h 2753360"/>
              <a:gd name="connsiteX13" fmla="*/ 3002280 w 3982720"/>
              <a:gd name="connsiteY13" fmla="*/ 1315720 h 2753360"/>
              <a:gd name="connsiteX14" fmla="*/ 3205480 w 3982720"/>
              <a:gd name="connsiteY14" fmla="*/ 1412240 h 2753360"/>
              <a:gd name="connsiteX15" fmla="*/ 3159760 w 3982720"/>
              <a:gd name="connsiteY15" fmla="*/ 1549400 h 2753360"/>
              <a:gd name="connsiteX16" fmla="*/ 3586480 w 3982720"/>
              <a:gd name="connsiteY16" fmla="*/ 1681480 h 2753360"/>
              <a:gd name="connsiteX17" fmla="*/ 3982720 w 3982720"/>
              <a:gd name="connsiteY17" fmla="*/ 1950720 h 2753360"/>
              <a:gd name="connsiteX18" fmla="*/ 3469640 w 3982720"/>
              <a:gd name="connsiteY18" fmla="*/ 2682240 h 2753360"/>
              <a:gd name="connsiteX19" fmla="*/ 3362960 w 3982720"/>
              <a:gd name="connsiteY19" fmla="*/ 2727960 h 2753360"/>
              <a:gd name="connsiteX20" fmla="*/ 91440 w 3982720"/>
              <a:gd name="connsiteY20" fmla="*/ 2753360 h 2753360"/>
              <a:gd name="connsiteX21" fmla="*/ 0 w 3982720"/>
              <a:gd name="connsiteY21" fmla="*/ 2677160 h 2753360"/>
              <a:gd name="connsiteX22" fmla="*/ 60960 w 3982720"/>
              <a:gd name="connsiteY22" fmla="*/ 1747520 h 2753360"/>
              <a:gd name="connsiteX23" fmla="*/ 142240 w 3982720"/>
              <a:gd name="connsiteY23" fmla="*/ 1564640 h 2753360"/>
              <a:gd name="connsiteX24" fmla="*/ 269240 w 3982720"/>
              <a:gd name="connsiteY24" fmla="*/ 1366520 h 2753360"/>
              <a:gd name="connsiteX25" fmla="*/ 360680 w 3982720"/>
              <a:gd name="connsiteY25" fmla="*/ 1422400 h 2753360"/>
              <a:gd name="connsiteX26" fmla="*/ 1071880 w 3982720"/>
              <a:gd name="connsiteY26" fmla="*/ 1457960 h 2753360"/>
              <a:gd name="connsiteX27" fmla="*/ 1859280 w 3982720"/>
              <a:gd name="connsiteY27" fmla="*/ 0 h 275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982720" h="2753360">
                <a:moveTo>
                  <a:pt x="1859280" y="0"/>
                </a:moveTo>
                <a:lnTo>
                  <a:pt x="1976120" y="71120"/>
                </a:lnTo>
                <a:lnTo>
                  <a:pt x="1996440" y="20320"/>
                </a:lnTo>
                <a:lnTo>
                  <a:pt x="2098040" y="60960"/>
                </a:lnTo>
                <a:lnTo>
                  <a:pt x="2098040" y="60960"/>
                </a:lnTo>
                <a:lnTo>
                  <a:pt x="2174240" y="152400"/>
                </a:lnTo>
                <a:lnTo>
                  <a:pt x="2209800" y="111760"/>
                </a:lnTo>
                <a:lnTo>
                  <a:pt x="2357120" y="198120"/>
                </a:lnTo>
                <a:lnTo>
                  <a:pt x="2301240" y="289560"/>
                </a:lnTo>
                <a:lnTo>
                  <a:pt x="2387600" y="355600"/>
                </a:lnTo>
                <a:lnTo>
                  <a:pt x="2235200" y="635000"/>
                </a:lnTo>
                <a:lnTo>
                  <a:pt x="2738120" y="1026160"/>
                </a:lnTo>
                <a:lnTo>
                  <a:pt x="3048000" y="1209040"/>
                </a:lnTo>
                <a:lnTo>
                  <a:pt x="3002280" y="1315720"/>
                </a:lnTo>
                <a:lnTo>
                  <a:pt x="3205480" y="1412240"/>
                </a:lnTo>
                <a:lnTo>
                  <a:pt x="3159760" y="1549400"/>
                </a:lnTo>
                <a:lnTo>
                  <a:pt x="3586480" y="1681480"/>
                </a:lnTo>
                <a:lnTo>
                  <a:pt x="3982720" y="1950720"/>
                </a:lnTo>
                <a:lnTo>
                  <a:pt x="3469640" y="2682240"/>
                </a:lnTo>
                <a:lnTo>
                  <a:pt x="3362960" y="2727960"/>
                </a:lnTo>
                <a:lnTo>
                  <a:pt x="91440" y="2753360"/>
                </a:lnTo>
                <a:lnTo>
                  <a:pt x="0" y="2677160"/>
                </a:lnTo>
                <a:lnTo>
                  <a:pt x="60960" y="1747520"/>
                </a:lnTo>
                <a:lnTo>
                  <a:pt x="142240" y="1564640"/>
                </a:lnTo>
                <a:lnTo>
                  <a:pt x="269240" y="1366520"/>
                </a:lnTo>
                <a:lnTo>
                  <a:pt x="360680" y="1422400"/>
                </a:lnTo>
                <a:lnTo>
                  <a:pt x="1071880" y="1457960"/>
                </a:lnTo>
                <a:lnTo>
                  <a:pt x="1859280" y="0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rme libre 5"/>
          <p:cNvSpPr/>
          <p:nvPr/>
        </p:nvSpPr>
        <p:spPr>
          <a:xfrm rot="467435">
            <a:off x="4929245" y="3792855"/>
            <a:ext cx="296169" cy="291465"/>
          </a:xfrm>
          <a:custGeom>
            <a:avLst/>
            <a:gdLst>
              <a:gd name="connsiteX0" fmla="*/ 0 w 199506"/>
              <a:gd name="connsiteY0" fmla="*/ 174567 h 257695"/>
              <a:gd name="connsiteX1" fmla="*/ 141317 w 199506"/>
              <a:gd name="connsiteY1" fmla="*/ 257695 h 257695"/>
              <a:gd name="connsiteX2" fmla="*/ 199506 w 199506"/>
              <a:gd name="connsiteY2" fmla="*/ 58189 h 257695"/>
              <a:gd name="connsiteX3" fmla="*/ 58189 w 199506"/>
              <a:gd name="connsiteY3" fmla="*/ 0 h 257695"/>
              <a:gd name="connsiteX4" fmla="*/ 0 w 199506"/>
              <a:gd name="connsiteY4" fmla="*/ 174567 h 257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06" h="257695">
                <a:moveTo>
                  <a:pt x="0" y="174567"/>
                </a:moveTo>
                <a:lnTo>
                  <a:pt x="141317" y="257695"/>
                </a:lnTo>
                <a:lnTo>
                  <a:pt x="199506" y="58189"/>
                </a:lnTo>
                <a:lnTo>
                  <a:pt x="58189" y="0"/>
                </a:lnTo>
                <a:lnTo>
                  <a:pt x="0" y="174567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orme libre 6"/>
          <p:cNvSpPr/>
          <p:nvPr/>
        </p:nvSpPr>
        <p:spPr>
          <a:xfrm>
            <a:off x="5082540" y="4282440"/>
            <a:ext cx="1645920" cy="538480"/>
          </a:xfrm>
          <a:custGeom>
            <a:avLst/>
            <a:gdLst>
              <a:gd name="connsiteX0" fmla="*/ 20320 w 1645920"/>
              <a:gd name="connsiteY0" fmla="*/ 0 h 538480"/>
              <a:gd name="connsiteX1" fmla="*/ 1645920 w 1645920"/>
              <a:gd name="connsiteY1" fmla="*/ 142240 h 538480"/>
              <a:gd name="connsiteX2" fmla="*/ 1615440 w 1645920"/>
              <a:gd name="connsiteY2" fmla="*/ 538480 h 538480"/>
              <a:gd name="connsiteX3" fmla="*/ 15240 w 1645920"/>
              <a:gd name="connsiteY3" fmla="*/ 406400 h 538480"/>
              <a:gd name="connsiteX4" fmla="*/ 25400 w 1645920"/>
              <a:gd name="connsiteY4" fmla="*/ 203200 h 538480"/>
              <a:gd name="connsiteX5" fmla="*/ 0 w 1645920"/>
              <a:gd name="connsiteY5" fmla="*/ 182880 h 538480"/>
              <a:gd name="connsiteX6" fmla="*/ 20320 w 1645920"/>
              <a:gd name="connsiteY6" fmla="*/ 0 h 53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5920" h="538480">
                <a:moveTo>
                  <a:pt x="20320" y="0"/>
                </a:moveTo>
                <a:lnTo>
                  <a:pt x="1645920" y="142240"/>
                </a:lnTo>
                <a:lnTo>
                  <a:pt x="1615440" y="538480"/>
                </a:lnTo>
                <a:lnTo>
                  <a:pt x="15240" y="406400"/>
                </a:lnTo>
                <a:lnTo>
                  <a:pt x="25400" y="203200"/>
                </a:lnTo>
                <a:lnTo>
                  <a:pt x="0" y="182880"/>
                </a:lnTo>
                <a:lnTo>
                  <a:pt x="20320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 7"/>
          <p:cNvSpPr/>
          <p:nvPr/>
        </p:nvSpPr>
        <p:spPr>
          <a:xfrm>
            <a:off x="5368290" y="3825240"/>
            <a:ext cx="598170" cy="346710"/>
          </a:xfrm>
          <a:custGeom>
            <a:avLst/>
            <a:gdLst>
              <a:gd name="connsiteX0" fmla="*/ 0 w 598170"/>
              <a:gd name="connsiteY0" fmla="*/ 304800 h 346710"/>
              <a:gd name="connsiteX1" fmla="*/ 19050 w 598170"/>
              <a:gd name="connsiteY1" fmla="*/ 99060 h 346710"/>
              <a:gd name="connsiteX2" fmla="*/ 121920 w 598170"/>
              <a:gd name="connsiteY2" fmla="*/ 102870 h 346710"/>
              <a:gd name="connsiteX3" fmla="*/ 133350 w 598170"/>
              <a:gd name="connsiteY3" fmla="*/ 0 h 346710"/>
              <a:gd name="connsiteX4" fmla="*/ 491490 w 598170"/>
              <a:gd name="connsiteY4" fmla="*/ 19050 h 346710"/>
              <a:gd name="connsiteX5" fmla="*/ 499110 w 598170"/>
              <a:gd name="connsiteY5" fmla="*/ 129540 h 346710"/>
              <a:gd name="connsiteX6" fmla="*/ 598170 w 598170"/>
              <a:gd name="connsiteY6" fmla="*/ 129540 h 346710"/>
              <a:gd name="connsiteX7" fmla="*/ 598170 w 598170"/>
              <a:gd name="connsiteY7" fmla="*/ 346710 h 346710"/>
              <a:gd name="connsiteX8" fmla="*/ 0 w 598170"/>
              <a:gd name="connsiteY8" fmla="*/ 304800 h 34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8170" h="346710">
                <a:moveTo>
                  <a:pt x="0" y="304800"/>
                </a:moveTo>
                <a:lnTo>
                  <a:pt x="19050" y="99060"/>
                </a:lnTo>
                <a:lnTo>
                  <a:pt x="121920" y="102870"/>
                </a:lnTo>
                <a:lnTo>
                  <a:pt x="133350" y="0"/>
                </a:lnTo>
                <a:lnTo>
                  <a:pt x="491490" y="19050"/>
                </a:lnTo>
                <a:lnTo>
                  <a:pt x="499110" y="129540"/>
                </a:lnTo>
                <a:lnTo>
                  <a:pt x="598170" y="129540"/>
                </a:lnTo>
                <a:lnTo>
                  <a:pt x="598170" y="346710"/>
                </a:lnTo>
                <a:lnTo>
                  <a:pt x="0" y="30480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836160" y="5171440"/>
            <a:ext cx="165100" cy="19304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 rot="188040">
            <a:off x="4173626" y="4046794"/>
            <a:ext cx="267143" cy="13716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8407174" y="1493460"/>
            <a:ext cx="2883866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Aménagements extérieurs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Reprise des réseaux enterrés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Fin des travaux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4" name="Forme libre 33"/>
          <p:cNvSpPr/>
          <p:nvPr/>
        </p:nvSpPr>
        <p:spPr>
          <a:xfrm>
            <a:off x="5848350" y="3314700"/>
            <a:ext cx="984885" cy="765810"/>
          </a:xfrm>
          <a:custGeom>
            <a:avLst/>
            <a:gdLst>
              <a:gd name="connsiteX0" fmla="*/ 0 w 984885"/>
              <a:gd name="connsiteY0" fmla="*/ 257175 h 765810"/>
              <a:gd name="connsiteX1" fmla="*/ 150495 w 984885"/>
              <a:gd name="connsiteY1" fmla="*/ 0 h 765810"/>
              <a:gd name="connsiteX2" fmla="*/ 661035 w 984885"/>
              <a:gd name="connsiteY2" fmla="*/ 312420 h 765810"/>
              <a:gd name="connsiteX3" fmla="*/ 984885 w 984885"/>
              <a:gd name="connsiteY3" fmla="*/ 510540 h 765810"/>
              <a:gd name="connsiteX4" fmla="*/ 822960 w 984885"/>
              <a:gd name="connsiteY4" fmla="*/ 765810 h 765810"/>
              <a:gd name="connsiteX5" fmla="*/ 0 w 984885"/>
              <a:gd name="connsiteY5" fmla="*/ 257175 h 76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4885" h="765810">
                <a:moveTo>
                  <a:pt x="0" y="257175"/>
                </a:moveTo>
                <a:lnTo>
                  <a:pt x="150495" y="0"/>
                </a:lnTo>
                <a:lnTo>
                  <a:pt x="661035" y="312420"/>
                </a:lnTo>
                <a:lnTo>
                  <a:pt x="984885" y="510540"/>
                </a:lnTo>
                <a:lnTo>
                  <a:pt x="822960" y="765810"/>
                </a:lnTo>
                <a:lnTo>
                  <a:pt x="0" y="257175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3579299" y="71860"/>
            <a:ext cx="453810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dirty="0" smtClean="0"/>
              <a:t>ORGANISATION DES TRAVAUX</a:t>
            </a:r>
          </a:p>
          <a:p>
            <a:r>
              <a:rPr lang="fr-FR" sz="2800" dirty="0" smtClean="0"/>
              <a:t>                  PHASE 5</a:t>
            </a:r>
            <a:endParaRPr lang="fr-FR" sz="2800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6126480" y="2306538"/>
            <a:ext cx="2280694" cy="15187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rme libre 15"/>
          <p:cNvSpPr/>
          <p:nvPr/>
        </p:nvSpPr>
        <p:spPr>
          <a:xfrm>
            <a:off x="5735782" y="2726575"/>
            <a:ext cx="465513" cy="665018"/>
          </a:xfrm>
          <a:custGeom>
            <a:avLst/>
            <a:gdLst>
              <a:gd name="connsiteX0" fmla="*/ 274320 w 465513"/>
              <a:gd name="connsiteY0" fmla="*/ 0 h 665018"/>
              <a:gd name="connsiteX1" fmla="*/ 0 w 465513"/>
              <a:gd name="connsiteY1" fmla="*/ 556952 h 665018"/>
              <a:gd name="connsiteX2" fmla="*/ 199505 w 465513"/>
              <a:gd name="connsiteY2" fmla="*/ 665018 h 665018"/>
              <a:gd name="connsiteX3" fmla="*/ 274320 w 465513"/>
              <a:gd name="connsiteY3" fmla="*/ 540327 h 665018"/>
              <a:gd name="connsiteX4" fmla="*/ 299258 w 465513"/>
              <a:gd name="connsiteY4" fmla="*/ 565265 h 665018"/>
              <a:gd name="connsiteX5" fmla="*/ 465513 w 465513"/>
              <a:gd name="connsiteY5" fmla="*/ 241069 h 665018"/>
              <a:gd name="connsiteX6" fmla="*/ 374073 w 465513"/>
              <a:gd name="connsiteY6" fmla="*/ 182880 h 665018"/>
              <a:gd name="connsiteX7" fmla="*/ 415636 w 465513"/>
              <a:gd name="connsiteY7" fmla="*/ 91440 h 665018"/>
              <a:gd name="connsiteX8" fmla="*/ 274320 w 465513"/>
              <a:gd name="connsiteY8" fmla="*/ 0 h 665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513" h="665018">
                <a:moveTo>
                  <a:pt x="274320" y="0"/>
                </a:moveTo>
                <a:lnTo>
                  <a:pt x="0" y="556952"/>
                </a:lnTo>
                <a:lnTo>
                  <a:pt x="199505" y="665018"/>
                </a:lnTo>
                <a:lnTo>
                  <a:pt x="274320" y="540327"/>
                </a:lnTo>
                <a:lnTo>
                  <a:pt x="299258" y="565265"/>
                </a:lnTo>
                <a:lnTo>
                  <a:pt x="465513" y="241069"/>
                </a:lnTo>
                <a:lnTo>
                  <a:pt x="374073" y="182880"/>
                </a:lnTo>
                <a:lnTo>
                  <a:pt x="415636" y="91440"/>
                </a:lnTo>
                <a:lnTo>
                  <a:pt x="274320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orme libre 16"/>
          <p:cNvSpPr/>
          <p:nvPr/>
        </p:nvSpPr>
        <p:spPr>
          <a:xfrm>
            <a:off x="7148945" y="4422371"/>
            <a:ext cx="631768" cy="723207"/>
          </a:xfrm>
          <a:custGeom>
            <a:avLst/>
            <a:gdLst>
              <a:gd name="connsiteX0" fmla="*/ 407324 w 631768"/>
              <a:gd name="connsiteY0" fmla="*/ 0 h 723207"/>
              <a:gd name="connsiteX1" fmla="*/ 0 w 631768"/>
              <a:gd name="connsiteY1" fmla="*/ 590204 h 723207"/>
              <a:gd name="connsiteX2" fmla="*/ 224444 w 631768"/>
              <a:gd name="connsiteY2" fmla="*/ 723207 h 723207"/>
              <a:gd name="connsiteX3" fmla="*/ 631768 w 631768"/>
              <a:gd name="connsiteY3" fmla="*/ 124691 h 723207"/>
              <a:gd name="connsiteX4" fmla="*/ 407324 w 631768"/>
              <a:gd name="connsiteY4" fmla="*/ 0 h 723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1768" h="723207">
                <a:moveTo>
                  <a:pt x="407324" y="0"/>
                </a:moveTo>
                <a:lnTo>
                  <a:pt x="0" y="590204"/>
                </a:lnTo>
                <a:lnTo>
                  <a:pt x="224444" y="723207"/>
                </a:lnTo>
                <a:lnTo>
                  <a:pt x="631768" y="124691"/>
                </a:lnTo>
                <a:lnTo>
                  <a:pt x="407324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 rot="289435">
            <a:off x="4853500" y="4284940"/>
            <a:ext cx="217263" cy="16530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 rot="188040">
            <a:off x="4172738" y="4046794"/>
            <a:ext cx="267143" cy="137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orme libre 19"/>
          <p:cNvSpPr/>
          <p:nvPr/>
        </p:nvSpPr>
        <p:spPr>
          <a:xfrm>
            <a:off x="3937518" y="3984171"/>
            <a:ext cx="223935" cy="223935"/>
          </a:xfrm>
          <a:custGeom>
            <a:avLst/>
            <a:gdLst>
              <a:gd name="connsiteX0" fmla="*/ 121298 w 223935"/>
              <a:gd name="connsiteY0" fmla="*/ 0 h 223935"/>
              <a:gd name="connsiteX1" fmla="*/ 0 w 223935"/>
              <a:gd name="connsiteY1" fmla="*/ 186613 h 223935"/>
              <a:gd name="connsiteX2" fmla="*/ 102637 w 223935"/>
              <a:gd name="connsiteY2" fmla="*/ 223935 h 223935"/>
              <a:gd name="connsiteX3" fmla="*/ 223935 w 223935"/>
              <a:gd name="connsiteY3" fmla="*/ 46653 h 223935"/>
              <a:gd name="connsiteX4" fmla="*/ 121298 w 223935"/>
              <a:gd name="connsiteY4" fmla="*/ 0 h 223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935" h="223935">
                <a:moveTo>
                  <a:pt x="121298" y="0"/>
                </a:moveTo>
                <a:lnTo>
                  <a:pt x="0" y="186613"/>
                </a:lnTo>
                <a:lnTo>
                  <a:pt x="102637" y="223935"/>
                </a:lnTo>
                <a:lnTo>
                  <a:pt x="223935" y="46653"/>
                </a:lnTo>
                <a:lnTo>
                  <a:pt x="121298" y="0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484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24"/>
          <a:stretch/>
        </p:blipFill>
        <p:spPr>
          <a:xfrm>
            <a:off x="6543310" y="1174377"/>
            <a:ext cx="4914509" cy="568362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677886" y="102455"/>
            <a:ext cx="716591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FIN DE </a:t>
            </a:r>
            <a:r>
              <a:rPr lang="fr-FR" sz="2800" smtClean="0"/>
              <a:t>TRAVAUX  </a:t>
            </a:r>
            <a:endParaRPr lang="fr-FR" sz="2800" dirty="0" smtClean="0"/>
          </a:p>
          <a:p>
            <a:pPr algn="ctr"/>
            <a:r>
              <a:rPr lang="fr-FR" sz="2800" dirty="0" smtClean="0"/>
              <a:t>PARKING + ESPACES VERTS</a:t>
            </a:r>
            <a:endParaRPr lang="fr-FR" sz="2800" dirty="0"/>
          </a:p>
        </p:txBody>
      </p:sp>
      <p:sp>
        <p:nvSpPr>
          <p:cNvPr id="3" name="ZoneTexte 2"/>
          <p:cNvSpPr txBox="1"/>
          <p:nvPr/>
        </p:nvSpPr>
        <p:spPr>
          <a:xfrm>
            <a:off x="833718" y="2115670"/>
            <a:ext cx="38189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smtClean="0"/>
              <a:t>La zone d’espace vert est proposée a avis de l’ABF et du service d’urbanisme</a:t>
            </a:r>
          </a:p>
          <a:p>
            <a:pPr algn="just"/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smtClean="0"/>
              <a:t>Les essences et les matériaux utilisés dépendent des recommandation de l’écologue de la mairie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535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553" y="1346662"/>
            <a:ext cx="8355800" cy="499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26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035" y="1068542"/>
            <a:ext cx="7364991" cy="5789458"/>
          </a:xfrm>
          <a:prstGeom prst="rect">
            <a:avLst/>
          </a:prstGeom>
        </p:spPr>
      </p:pic>
      <p:sp>
        <p:nvSpPr>
          <p:cNvPr id="9" name="Forme libre 8"/>
          <p:cNvSpPr/>
          <p:nvPr/>
        </p:nvSpPr>
        <p:spPr>
          <a:xfrm>
            <a:off x="3307080" y="2611120"/>
            <a:ext cx="3982720" cy="2753360"/>
          </a:xfrm>
          <a:custGeom>
            <a:avLst/>
            <a:gdLst>
              <a:gd name="connsiteX0" fmla="*/ 1859280 w 3982720"/>
              <a:gd name="connsiteY0" fmla="*/ 0 h 2753360"/>
              <a:gd name="connsiteX1" fmla="*/ 1976120 w 3982720"/>
              <a:gd name="connsiteY1" fmla="*/ 71120 h 2753360"/>
              <a:gd name="connsiteX2" fmla="*/ 1996440 w 3982720"/>
              <a:gd name="connsiteY2" fmla="*/ 20320 h 2753360"/>
              <a:gd name="connsiteX3" fmla="*/ 2098040 w 3982720"/>
              <a:gd name="connsiteY3" fmla="*/ 60960 h 2753360"/>
              <a:gd name="connsiteX4" fmla="*/ 2098040 w 3982720"/>
              <a:gd name="connsiteY4" fmla="*/ 60960 h 2753360"/>
              <a:gd name="connsiteX5" fmla="*/ 2174240 w 3982720"/>
              <a:gd name="connsiteY5" fmla="*/ 152400 h 2753360"/>
              <a:gd name="connsiteX6" fmla="*/ 2209800 w 3982720"/>
              <a:gd name="connsiteY6" fmla="*/ 111760 h 2753360"/>
              <a:gd name="connsiteX7" fmla="*/ 2357120 w 3982720"/>
              <a:gd name="connsiteY7" fmla="*/ 198120 h 2753360"/>
              <a:gd name="connsiteX8" fmla="*/ 2301240 w 3982720"/>
              <a:gd name="connsiteY8" fmla="*/ 289560 h 2753360"/>
              <a:gd name="connsiteX9" fmla="*/ 2387600 w 3982720"/>
              <a:gd name="connsiteY9" fmla="*/ 355600 h 2753360"/>
              <a:gd name="connsiteX10" fmla="*/ 2235200 w 3982720"/>
              <a:gd name="connsiteY10" fmla="*/ 635000 h 2753360"/>
              <a:gd name="connsiteX11" fmla="*/ 2738120 w 3982720"/>
              <a:gd name="connsiteY11" fmla="*/ 1026160 h 2753360"/>
              <a:gd name="connsiteX12" fmla="*/ 3048000 w 3982720"/>
              <a:gd name="connsiteY12" fmla="*/ 1209040 h 2753360"/>
              <a:gd name="connsiteX13" fmla="*/ 3002280 w 3982720"/>
              <a:gd name="connsiteY13" fmla="*/ 1315720 h 2753360"/>
              <a:gd name="connsiteX14" fmla="*/ 3205480 w 3982720"/>
              <a:gd name="connsiteY14" fmla="*/ 1412240 h 2753360"/>
              <a:gd name="connsiteX15" fmla="*/ 3159760 w 3982720"/>
              <a:gd name="connsiteY15" fmla="*/ 1549400 h 2753360"/>
              <a:gd name="connsiteX16" fmla="*/ 3586480 w 3982720"/>
              <a:gd name="connsiteY16" fmla="*/ 1681480 h 2753360"/>
              <a:gd name="connsiteX17" fmla="*/ 3982720 w 3982720"/>
              <a:gd name="connsiteY17" fmla="*/ 1950720 h 2753360"/>
              <a:gd name="connsiteX18" fmla="*/ 3469640 w 3982720"/>
              <a:gd name="connsiteY18" fmla="*/ 2682240 h 2753360"/>
              <a:gd name="connsiteX19" fmla="*/ 3362960 w 3982720"/>
              <a:gd name="connsiteY19" fmla="*/ 2727960 h 2753360"/>
              <a:gd name="connsiteX20" fmla="*/ 91440 w 3982720"/>
              <a:gd name="connsiteY20" fmla="*/ 2753360 h 2753360"/>
              <a:gd name="connsiteX21" fmla="*/ 0 w 3982720"/>
              <a:gd name="connsiteY21" fmla="*/ 2677160 h 2753360"/>
              <a:gd name="connsiteX22" fmla="*/ 60960 w 3982720"/>
              <a:gd name="connsiteY22" fmla="*/ 1747520 h 2753360"/>
              <a:gd name="connsiteX23" fmla="*/ 142240 w 3982720"/>
              <a:gd name="connsiteY23" fmla="*/ 1564640 h 2753360"/>
              <a:gd name="connsiteX24" fmla="*/ 269240 w 3982720"/>
              <a:gd name="connsiteY24" fmla="*/ 1366520 h 2753360"/>
              <a:gd name="connsiteX25" fmla="*/ 360680 w 3982720"/>
              <a:gd name="connsiteY25" fmla="*/ 1422400 h 2753360"/>
              <a:gd name="connsiteX26" fmla="*/ 1071880 w 3982720"/>
              <a:gd name="connsiteY26" fmla="*/ 1457960 h 2753360"/>
              <a:gd name="connsiteX27" fmla="*/ 1859280 w 3982720"/>
              <a:gd name="connsiteY27" fmla="*/ 0 h 275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982720" h="2753360">
                <a:moveTo>
                  <a:pt x="1859280" y="0"/>
                </a:moveTo>
                <a:lnTo>
                  <a:pt x="1976120" y="71120"/>
                </a:lnTo>
                <a:lnTo>
                  <a:pt x="1996440" y="20320"/>
                </a:lnTo>
                <a:lnTo>
                  <a:pt x="2098040" y="60960"/>
                </a:lnTo>
                <a:lnTo>
                  <a:pt x="2098040" y="60960"/>
                </a:lnTo>
                <a:lnTo>
                  <a:pt x="2174240" y="152400"/>
                </a:lnTo>
                <a:lnTo>
                  <a:pt x="2209800" y="111760"/>
                </a:lnTo>
                <a:lnTo>
                  <a:pt x="2357120" y="198120"/>
                </a:lnTo>
                <a:lnTo>
                  <a:pt x="2301240" y="289560"/>
                </a:lnTo>
                <a:lnTo>
                  <a:pt x="2387600" y="355600"/>
                </a:lnTo>
                <a:lnTo>
                  <a:pt x="2235200" y="635000"/>
                </a:lnTo>
                <a:lnTo>
                  <a:pt x="2738120" y="1026160"/>
                </a:lnTo>
                <a:lnTo>
                  <a:pt x="3048000" y="1209040"/>
                </a:lnTo>
                <a:lnTo>
                  <a:pt x="3002280" y="1315720"/>
                </a:lnTo>
                <a:lnTo>
                  <a:pt x="3205480" y="1412240"/>
                </a:lnTo>
                <a:lnTo>
                  <a:pt x="3159760" y="1549400"/>
                </a:lnTo>
                <a:lnTo>
                  <a:pt x="3586480" y="1681480"/>
                </a:lnTo>
                <a:lnTo>
                  <a:pt x="3982720" y="1950720"/>
                </a:lnTo>
                <a:lnTo>
                  <a:pt x="3469640" y="2682240"/>
                </a:lnTo>
                <a:lnTo>
                  <a:pt x="3362960" y="2727960"/>
                </a:lnTo>
                <a:lnTo>
                  <a:pt x="91440" y="2753360"/>
                </a:lnTo>
                <a:lnTo>
                  <a:pt x="0" y="2677160"/>
                </a:lnTo>
                <a:lnTo>
                  <a:pt x="60960" y="1747520"/>
                </a:lnTo>
                <a:lnTo>
                  <a:pt x="142240" y="1564640"/>
                </a:lnTo>
                <a:lnTo>
                  <a:pt x="269240" y="1366520"/>
                </a:lnTo>
                <a:lnTo>
                  <a:pt x="360680" y="1422400"/>
                </a:lnTo>
                <a:lnTo>
                  <a:pt x="1071880" y="1457960"/>
                </a:lnTo>
                <a:lnTo>
                  <a:pt x="1859280" y="0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6481482" y="331694"/>
            <a:ext cx="25426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dirty="0" smtClean="0"/>
              <a:t>PLAN DE MASSE</a:t>
            </a:r>
            <a:endParaRPr lang="fr-FR" sz="2800" dirty="0"/>
          </a:p>
        </p:txBody>
      </p:sp>
      <p:sp>
        <p:nvSpPr>
          <p:cNvPr id="5" name="Rectangle 4"/>
          <p:cNvSpPr/>
          <p:nvPr/>
        </p:nvSpPr>
        <p:spPr>
          <a:xfrm rot="188040">
            <a:off x="4173626" y="4046794"/>
            <a:ext cx="267143" cy="137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089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355" y="1064314"/>
            <a:ext cx="7364991" cy="578945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231813" y="90944"/>
            <a:ext cx="9319924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dirty="0" smtClean="0"/>
              <a:t>ORGANISATION DES TRAVAUX</a:t>
            </a:r>
          </a:p>
          <a:p>
            <a:r>
              <a:rPr lang="fr-FR" sz="2800" dirty="0" smtClean="0"/>
              <a:t>ACCES – STATIONNEMENT PENDANT LES TRAVAUX - STOCKAGE</a:t>
            </a:r>
            <a:endParaRPr lang="fr-FR" sz="2800" dirty="0"/>
          </a:p>
        </p:txBody>
      </p:sp>
      <p:cxnSp>
        <p:nvCxnSpPr>
          <p:cNvPr id="5" name="Connecteur droit avec flèche 4"/>
          <p:cNvCxnSpPr/>
          <p:nvPr/>
        </p:nvCxnSpPr>
        <p:spPr>
          <a:xfrm flipH="1" flipV="1">
            <a:off x="6786442" y="5321309"/>
            <a:ext cx="1520900" cy="535688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8307342" y="5395332"/>
            <a:ext cx="2704458" cy="92333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Accès chantier</a:t>
            </a:r>
          </a:p>
          <a:p>
            <a:r>
              <a:rPr lang="fr-FR" dirty="0" smtClean="0">
                <a:solidFill>
                  <a:srgbClr val="00B0F0"/>
                </a:solidFill>
              </a:rPr>
              <a:t>Entrée secondaire</a:t>
            </a:r>
          </a:p>
          <a:p>
            <a:r>
              <a:rPr lang="fr-FR" dirty="0" smtClean="0">
                <a:solidFill>
                  <a:srgbClr val="00B0F0"/>
                </a:solidFill>
              </a:rPr>
              <a:t>Avec poste de gardiennage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094793" y="2223852"/>
            <a:ext cx="2398477" cy="92333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BATIMENT 0008 :</a:t>
            </a:r>
          </a:p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Stockage des matériaux</a:t>
            </a:r>
          </a:p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+ Base vie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9" name="Connecteur droit avec flèche 8"/>
          <p:cNvCxnSpPr>
            <a:stCxn id="10" idx="0"/>
          </p:cNvCxnSpPr>
          <p:nvPr/>
        </p:nvCxnSpPr>
        <p:spPr>
          <a:xfrm flipV="1">
            <a:off x="3318485" y="5426749"/>
            <a:ext cx="953479" cy="64359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416122" y="6070340"/>
            <a:ext cx="1804725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Accès utilisateurs</a:t>
            </a:r>
          </a:p>
          <a:p>
            <a:r>
              <a:rPr lang="fr-FR" dirty="0" smtClean="0">
                <a:solidFill>
                  <a:srgbClr val="00B050"/>
                </a:solidFill>
              </a:rPr>
              <a:t>Entrée principale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19179" y="4871637"/>
            <a:ext cx="1963294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Parking utilisateurs</a:t>
            </a:r>
            <a:endParaRPr lang="fr-FR" dirty="0">
              <a:solidFill>
                <a:srgbClr val="00B050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2274872" y="5056303"/>
            <a:ext cx="1083016" cy="6056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9288612" y="3852076"/>
            <a:ext cx="1676741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Zone réservée</a:t>
            </a:r>
          </a:p>
          <a:p>
            <a:r>
              <a:rPr lang="fr-FR" dirty="0" smtClean="0">
                <a:solidFill>
                  <a:srgbClr val="00B0F0"/>
                </a:solidFill>
              </a:rPr>
              <a:t>aux entreprises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108487" y="5856997"/>
            <a:ext cx="153338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Limite d’accès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Utilisateurs / Entreprises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1" name="Forme libre 20"/>
          <p:cNvSpPr/>
          <p:nvPr/>
        </p:nvSpPr>
        <p:spPr>
          <a:xfrm>
            <a:off x="3318485" y="4691913"/>
            <a:ext cx="3118649" cy="678230"/>
          </a:xfrm>
          <a:custGeom>
            <a:avLst/>
            <a:gdLst>
              <a:gd name="connsiteX0" fmla="*/ 42389 w 3118649"/>
              <a:gd name="connsiteY0" fmla="*/ 102945 h 678230"/>
              <a:gd name="connsiteX1" fmla="*/ 1271682 w 3118649"/>
              <a:gd name="connsiteY1" fmla="*/ 205891 h 678230"/>
              <a:gd name="connsiteX2" fmla="*/ 1289849 w 3118649"/>
              <a:gd name="connsiteY2" fmla="*/ 0 h 678230"/>
              <a:gd name="connsiteX3" fmla="*/ 2882479 w 3118649"/>
              <a:gd name="connsiteY3" fmla="*/ 121112 h 678230"/>
              <a:gd name="connsiteX4" fmla="*/ 3118649 w 3118649"/>
              <a:gd name="connsiteY4" fmla="*/ 448116 h 678230"/>
              <a:gd name="connsiteX5" fmla="*/ 2858256 w 3118649"/>
              <a:gd name="connsiteY5" fmla="*/ 448116 h 678230"/>
              <a:gd name="connsiteX6" fmla="*/ 2870368 w 3118649"/>
              <a:gd name="connsiteY6" fmla="*/ 654007 h 678230"/>
              <a:gd name="connsiteX7" fmla="*/ 1992301 w 3118649"/>
              <a:gd name="connsiteY7" fmla="*/ 672174 h 678230"/>
              <a:gd name="connsiteX8" fmla="*/ 1992301 w 3118649"/>
              <a:gd name="connsiteY8" fmla="*/ 575284 h 678230"/>
              <a:gd name="connsiteX9" fmla="*/ 1725854 w 3118649"/>
              <a:gd name="connsiteY9" fmla="*/ 575284 h 678230"/>
              <a:gd name="connsiteX10" fmla="*/ 1725854 w 3118649"/>
              <a:gd name="connsiteY10" fmla="*/ 678230 h 678230"/>
              <a:gd name="connsiteX11" fmla="*/ 1550241 w 3118649"/>
              <a:gd name="connsiteY11" fmla="*/ 672174 h 678230"/>
              <a:gd name="connsiteX12" fmla="*/ 1538129 w 3118649"/>
              <a:gd name="connsiteY12" fmla="*/ 472339 h 678230"/>
              <a:gd name="connsiteX13" fmla="*/ 1035512 w 3118649"/>
              <a:gd name="connsiteY13" fmla="*/ 490505 h 678230"/>
              <a:gd name="connsiteX14" fmla="*/ 1035512 w 3118649"/>
              <a:gd name="connsiteY14" fmla="*/ 666119 h 678230"/>
              <a:gd name="connsiteX15" fmla="*/ 96890 w 3118649"/>
              <a:gd name="connsiteY15" fmla="*/ 666119 h 678230"/>
              <a:gd name="connsiteX16" fmla="*/ 0 w 3118649"/>
              <a:gd name="connsiteY16" fmla="*/ 593451 h 678230"/>
              <a:gd name="connsiteX17" fmla="*/ 42389 w 3118649"/>
              <a:gd name="connsiteY17" fmla="*/ 102945 h 678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118649" h="678230">
                <a:moveTo>
                  <a:pt x="42389" y="102945"/>
                </a:moveTo>
                <a:lnTo>
                  <a:pt x="1271682" y="205891"/>
                </a:lnTo>
                <a:lnTo>
                  <a:pt x="1289849" y="0"/>
                </a:lnTo>
                <a:lnTo>
                  <a:pt x="2882479" y="121112"/>
                </a:lnTo>
                <a:lnTo>
                  <a:pt x="3118649" y="448116"/>
                </a:lnTo>
                <a:lnTo>
                  <a:pt x="2858256" y="448116"/>
                </a:lnTo>
                <a:lnTo>
                  <a:pt x="2870368" y="654007"/>
                </a:lnTo>
                <a:lnTo>
                  <a:pt x="1992301" y="672174"/>
                </a:lnTo>
                <a:lnTo>
                  <a:pt x="1992301" y="575284"/>
                </a:lnTo>
                <a:lnTo>
                  <a:pt x="1725854" y="575284"/>
                </a:lnTo>
                <a:lnTo>
                  <a:pt x="1725854" y="678230"/>
                </a:lnTo>
                <a:lnTo>
                  <a:pt x="1550241" y="672174"/>
                </a:lnTo>
                <a:lnTo>
                  <a:pt x="1538129" y="472339"/>
                </a:lnTo>
                <a:lnTo>
                  <a:pt x="1035512" y="490505"/>
                </a:lnTo>
                <a:lnTo>
                  <a:pt x="1035512" y="666119"/>
                </a:lnTo>
                <a:lnTo>
                  <a:pt x="96890" y="666119"/>
                </a:lnTo>
                <a:lnTo>
                  <a:pt x="0" y="593451"/>
                </a:lnTo>
                <a:lnTo>
                  <a:pt x="42389" y="102945"/>
                </a:lnTo>
                <a:close/>
              </a:path>
            </a:pathLst>
          </a:custGeom>
          <a:solidFill>
            <a:srgbClr val="92D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24"/>
          <p:cNvCxnSpPr>
            <a:stCxn id="21" idx="3"/>
            <a:endCxn id="21" idx="4"/>
          </p:cNvCxnSpPr>
          <p:nvPr/>
        </p:nvCxnSpPr>
        <p:spPr>
          <a:xfrm>
            <a:off x="6200964" y="4813025"/>
            <a:ext cx="236170" cy="327004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16" idx="0"/>
          </p:cNvCxnSpPr>
          <p:nvPr/>
        </p:nvCxnSpPr>
        <p:spPr>
          <a:xfrm flipV="1">
            <a:off x="5875179" y="4976527"/>
            <a:ext cx="361153" cy="8804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H="1">
            <a:off x="5968538" y="2685517"/>
            <a:ext cx="3126256" cy="843133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rme libre 26"/>
          <p:cNvSpPr/>
          <p:nvPr/>
        </p:nvSpPr>
        <p:spPr>
          <a:xfrm>
            <a:off x="3383280" y="2701636"/>
            <a:ext cx="3682538" cy="2651760"/>
          </a:xfrm>
          <a:custGeom>
            <a:avLst/>
            <a:gdLst>
              <a:gd name="connsiteX0" fmla="*/ 108065 w 3682538"/>
              <a:gd name="connsiteY0" fmla="*/ 1454728 h 2651760"/>
              <a:gd name="connsiteX1" fmla="*/ 0 w 3682538"/>
              <a:gd name="connsiteY1" fmla="*/ 1670859 h 2651760"/>
              <a:gd name="connsiteX2" fmla="*/ 1221971 w 3682538"/>
              <a:gd name="connsiteY2" fmla="*/ 1778924 h 2651760"/>
              <a:gd name="connsiteX3" fmla="*/ 1238596 w 3682538"/>
              <a:gd name="connsiteY3" fmla="*/ 1571106 h 2651760"/>
              <a:gd name="connsiteX4" fmla="*/ 2884516 w 3682538"/>
              <a:gd name="connsiteY4" fmla="*/ 1704109 h 2651760"/>
              <a:gd name="connsiteX5" fmla="*/ 2834640 w 3682538"/>
              <a:gd name="connsiteY5" fmla="*/ 2103120 h 2651760"/>
              <a:gd name="connsiteX6" fmla="*/ 3075709 w 3682538"/>
              <a:gd name="connsiteY6" fmla="*/ 2460568 h 2651760"/>
              <a:gd name="connsiteX7" fmla="*/ 3059084 w 3682538"/>
              <a:gd name="connsiteY7" fmla="*/ 2651760 h 2651760"/>
              <a:gd name="connsiteX8" fmla="*/ 3275215 w 3682538"/>
              <a:gd name="connsiteY8" fmla="*/ 2635135 h 2651760"/>
              <a:gd name="connsiteX9" fmla="*/ 3399905 w 3682538"/>
              <a:gd name="connsiteY9" fmla="*/ 2560320 h 2651760"/>
              <a:gd name="connsiteX10" fmla="*/ 3491345 w 3682538"/>
              <a:gd name="connsiteY10" fmla="*/ 2460568 h 2651760"/>
              <a:gd name="connsiteX11" fmla="*/ 3275215 w 3682538"/>
              <a:gd name="connsiteY11" fmla="*/ 2302626 h 2651760"/>
              <a:gd name="connsiteX12" fmla="*/ 3682538 w 3682538"/>
              <a:gd name="connsiteY12" fmla="*/ 1695797 h 2651760"/>
              <a:gd name="connsiteX13" fmla="*/ 3532909 w 3682538"/>
              <a:gd name="connsiteY13" fmla="*/ 1596044 h 2651760"/>
              <a:gd name="connsiteX14" fmla="*/ 2867891 w 3682538"/>
              <a:gd name="connsiteY14" fmla="*/ 1396539 h 2651760"/>
              <a:gd name="connsiteX15" fmla="*/ 2984269 w 3682538"/>
              <a:gd name="connsiteY15" fmla="*/ 1113906 h 2651760"/>
              <a:gd name="connsiteX16" fmla="*/ 2793076 w 3682538"/>
              <a:gd name="connsiteY16" fmla="*/ 1321724 h 2651760"/>
              <a:gd name="connsiteX17" fmla="*/ 1995055 w 3682538"/>
              <a:gd name="connsiteY17" fmla="*/ 839586 h 2651760"/>
              <a:gd name="connsiteX18" fmla="*/ 2094807 w 3682538"/>
              <a:gd name="connsiteY18" fmla="*/ 681644 h 2651760"/>
              <a:gd name="connsiteX19" fmla="*/ 1878676 w 3682538"/>
              <a:gd name="connsiteY19" fmla="*/ 573579 h 2651760"/>
              <a:gd name="connsiteX20" fmla="*/ 2152996 w 3682538"/>
              <a:gd name="connsiteY20" fmla="*/ 74815 h 2651760"/>
              <a:gd name="connsiteX21" fmla="*/ 2003367 w 3682538"/>
              <a:gd name="connsiteY21" fmla="*/ 0 h 2651760"/>
              <a:gd name="connsiteX22" fmla="*/ 1255222 w 3682538"/>
              <a:gd name="connsiteY22" fmla="*/ 1396539 h 2651760"/>
              <a:gd name="connsiteX23" fmla="*/ 1014153 w 3682538"/>
              <a:gd name="connsiteY23" fmla="*/ 1388226 h 2651760"/>
              <a:gd name="connsiteX24" fmla="*/ 581891 w 3682538"/>
              <a:gd name="connsiteY24" fmla="*/ 1363288 h 2651760"/>
              <a:gd name="connsiteX25" fmla="*/ 556953 w 3682538"/>
              <a:gd name="connsiteY25" fmla="*/ 1479666 h 2651760"/>
              <a:gd name="connsiteX26" fmla="*/ 108065 w 3682538"/>
              <a:gd name="connsiteY26" fmla="*/ 1454728 h 265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82538" h="2651760">
                <a:moveTo>
                  <a:pt x="108065" y="1454728"/>
                </a:moveTo>
                <a:lnTo>
                  <a:pt x="0" y="1670859"/>
                </a:lnTo>
                <a:lnTo>
                  <a:pt x="1221971" y="1778924"/>
                </a:lnTo>
                <a:lnTo>
                  <a:pt x="1238596" y="1571106"/>
                </a:lnTo>
                <a:lnTo>
                  <a:pt x="2884516" y="1704109"/>
                </a:lnTo>
                <a:lnTo>
                  <a:pt x="2834640" y="2103120"/>
                </a:lnTo>
                <a:lnTo>
                  <a:pt x="3075709" y="2460568"/>
                </a:lnTo>
                <a:lnTo>
                  <a:pt x="3059084" y="2651760"/>
                </a:lnTo>
                <a:lnTo>
                  <a:pt x="3275215" y="2635135"/>
                </a:lnTo>
                <a:lnTo>
                  <a:pt x="3399905" y="2560320"/>
                </a:lnTo>
                <a:lnTo>
                  <a:pt x="3491345" y="2460568"/>
                </a:lnTo>
                <a:lnTo>
                  <a:pt x="3275215" y="2302626"/>
                </a:lnTo>
                <a:lnTo>
                  <a:pt x="3682538" y="1695797"/>
                </a:lnTo>
                <a:lnTo>
                  <a:pt x="3532909" y="1596044"/>
                </a:lnTo>
                <a:lnTo>
                  <a:pt x="2867891" y="1396539"/>
                </a:lnTo>
                <a:lnTo>
                  <a:pt x="2984269" y="1113906"/>
                </a:lnTo>
                <a:lnTo>
                  <a:pt x="2793076" y="1321724"/>
                </a:lnTo>
                <a:lnTo>
                  <a:pt x="1995055" y="839586"/>
                </a:lnTo>
                <a:lnTo>
                  <a:pt x="2094807" y="681644"/>
                </a:lnTo>
                <a:lnTo>
                  <a:pt x="1878676" y="573579"/>
                </a:lnTo>
                <a:lnTo>
                  <a:pt x="2152996" y="74815"/>
                </a:lnTo>
                <a:lnTo>
                  <a:pt x="2003367" y="0"/>
                </a:lnTo>
                <a:lnTo>
                  <a:pt x="1255222" y="1396539"/>
                </a:lnTo>
                <a:lnTo>
                  <a:pt x="1014153" y="1388226"/>
                </a:lnTo>
                <a:lnTo>
                  <a:pt x="581891" y="1363288"/>
                </a:lnTo>
                <a:lnTo>
                  <a:pt x="556953" y="1479666"/>
                </a:lnTo>
                <a:lnTo>
                  <a:pt x="108065" y="1454728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5769006" y="4175242"/>
            <a:ext cx="3519606" cy="2272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rme libre 27"/>
          <p:cNvSpPr/>
          <p:nvPr/>
        </p:nvSpPr>
        <p:spPr>
          <a:xfrm>
            <a:off x="5378335" y="3316778"/>
            <a:ext cx="955963" cy="714895"/>
          </a:xfrm>
          <a:custGeom>
            <a:avLst/>
            <a:gdLst>
              <a:gd name="connsiteX0" fmla="*/ 141316 w 955963"/>
              <a:gd name="connsiteY0" fmla="*/ 0 h 714895"/>
              <a:gd name="connsiteX1" fmla="*/ 0 w 955963"/>
              <a:gd name="connsiteY1" fmla="*/ 232757 h 714895"/>
              <a:gd name="connsiteX2" fmla="*/ 789709 w 955963"/>
              <a:gd name="connsiteY2" fmla="*/ 714895 h 714895"/>
              <a:gd name="connsiteX3" fmla="*/ 955963 w 955963"/>
              <a:gd name="connsiteY3" fmla="*/ 507077 h 714895"/>
              <a:gd name="connsiteX4" fmla="*/ 141316 w 955963"/>
              <a:gd name="connsiteY4" fmla="*/ 0 h 714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963" h="714895">
                <a:moveTo>
                  <a:pt x="141316" y="0"/>
                </a:moveTo>
                <a:lnTo>
                  <a:pt x="0" y="232757"/>
                </a:lnTo>
                <a:lnTo>
                  <a:pt x="789709" y="714895"/>
                </a:lnTo>
                <a:lnTo>
                  <a:pt x="955963" y="507077"/>
                </a:lnTo>
                <a:lnTo>
                  <a:pt x="141316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7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5" grpId="0" animBg="1"/>
      <p:bldP spid="16" grpId="0" animBg="1"/>
      <p:bldP spid="21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035" y="1068542"/>
            <a:ext cx="7364991" cy="5789458"/>
          </a:xfrm>
          <a:prstGeom prst="rect">
            <a:avLst/>
          </a:prstGeom>
        </p:spPr>
      </p:pic>
      <p:sp>
        <p:nvSpPr>
          <p:cNvPr id="9" name="Forme libre 8"/>
          <p:cNvSpPr/>
          <p:nvPr/>
        </p:nvSpPr>
        <p:spPr>
          <a:xfrm>
            <a:off x="3307080" y="2611120"/>
            <a:ext cx="3982720" cy="2753360"/>
          </a:xfrm>
          <a:custGeom>
            <a:avLst/>
            <a:gdLst>
              <a:gd name="connsiteX0" fmla="*/ 1859280 w 3982720"/>
              <a:gd name="connsiteY0" fmla="*/ 0 h 2753360"/>
              <a:gd name="connsiteX1" fmla="*/ 1976120 w 3982720"/>
              <a:gd name="connsiteY1" fmla="*/ 71120 h 2753360"/>
              <a:gd name="connsiteX2" fmla="*/ 1996440 w 3982720"/>
              <a:gd name="connsiteY2" fmla="*/ 20320 h 2753360"/>
              <a:gd name="connsiteX3" fmla="*/ 2098040 w 3982720"/>
              <a:gd name="connsiteY3" fmla="*/ 60960 h 2753360"/>
              <a:gd name="connsiteX4" fmla="*/ 2098040 w 3982720"/>
              <a:gd name="connsiteY4" fmla="*/ 60960 h 2753360"/>
              <a:gd name="connsiteX5" fmla="*/ 2174240 w 3982720"/>
              <a:gd name="connsiteY5" fmla="*/ 152400 h 2753360"/>
              <a:gd name="connsiteX6" fmla="*/ 2209800 w 3982720"/>
              <a:gd name="connsiteY6" fmla="*/ 111760 h 2753360"/>
              <a:gd name="connsiteX7" fmla="*/ 2357120 w 3982720"/>
              <a:gd name="connsiteY7" fmla="*/ 198120 h 2753360"/>
              <a:gd name="connsiteX8" fmla="*/ 2301240 w 3982720"/>
              <a:gd name="connsiteY8" fmla="*/ 289560 h 2753360"/>
              <a:gd name="connsiteX9" fmla="*/ 2387600 w 3982720"/>
              <a:gd name="connsiteY9" fmla="*/ 355600 h 2753360"/>
              <a:gd name="connsiteX10" fmla="*/ 2235200 w 3982720"/>
              <a:gd name="connsiteY10" fmla="*/ 635000 h 2753360"/>
              <a:gd name="connsiteX11" fmla="*/ 2738120 w 3982720"/>
              <a:gd name="connsiteY11" fmla="*/ 1026160 h 2753360"/>
              <a:gd name="connsiteX12" fmla="*/ 3048000 w 3982720"/>
              <a:gd name="connsiteY12" fmla="*/ 1209040 h 2753360"/>
              <a:gd name="connsiteX13" fmla="*/ 3002280 w 3982720"/>
              <a:gd name="connsiteY13" fmla="*/ 1315720 h 2753360"/>
              <a:gd name="connsiteX14" fmla="*/ 3205480 w 3982720"/>
              <a:gd name="connsiteY14" fmla="*/ 1412240 h 2753360"/>
              <a:gd name="connsiteX15" fmla="*/ 3159760 w 3982720"/>
              <a:gd name="connsiteY15" fmla="*/ 1549400 h 2753360"/>
              <a:gd name="connsiteX16" fmla="*/ 3586480 w 3982720"/>
              <a:gd name="connsiteY16" fmla="*/ 1681480 h 2753360"/>
              <a:gd name="connsiteX17" fmla="*/ 3982720 w 3982720"/>
              <a:gd name="connsiteY17" fmla="*/ 1950720 h 2753360"/>
              <a:gd name="connsiteX18" fmla="*/ 3469640 w 3982720"/>
              <a:gd name="connsiteY18" fmla="*/ 2682240 h 2753360"/>
              <a:gd name="connsiteX19" fmla="*/ 3362960 w 3982720"/>
              <a:gd name="connsiteY19" fmla="*/ 2727960 h 2753360"/>
              <a:gd name="connsiteX20" fmla="*/ 91440 w 3982720"/>
              <a:gd name="connsiteY20" fmla="*/ 2753360 h 2753360"/>
              <a:gd name="connsiteX21" fmla="*/ 0 w 3982720"/>
              <a:gd name="connsiteY21" fmla="*/ 2677160 h 2753360"/>
              <a:gd name="connsiteX22" fmla="*/ 60960 w 3982720"/>
              <a:gd name="connsiteY22" fmla="*/ 1747520 h 2753360"/>
              <a:gd name="connsiteX23" fmla="*/ 142240 w 3982720"/>
              <a:gd name="connsiteY23" fmla="*/ 1564640 h 2753360"/>
              <a:gd name="connsiteX24" fmla="*/ 269240 w 3982720"/>
              <a:gd name="connsiteY24" fmla="*/ 1366520 h 2753360"/>
              <a:gd name="connsiteX25" fmla="*/ 360680 w 3982720"/>
              <a:gd name="connsiteY25" fmla="*/ 1422400 h 2753360"/>
              <a:gd name="connsiteX26" fmla="*/ 1071880 w 3982720"/>
              <a:gd name="connsiteY26" fmla="*/ 1457960 h 2753360"/>
              <a:gd name="connsiteX27" fmla="*/ 1859280 w 3982720"/>
              <a:gd name="connsiteY27" fmla="*/ 0 h 275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982720" h="2753360">
                <a:moveTo>
                  <a:pt x="1859280" y="0"/>
                </a:moveTo>
                <a:lnTo>
                  <a:pt x="1976120" y="71120"/>
                </a:lnTo>
                <a:lnTo>
                  <a:pt x="1996440" y="20320"/>
                </a:lnTo>
                <a:lnTo>
                  <a:pt x="2098040" y="60960"/>
                </a:lnTo>
                <a:lnTo>
                  <a:pt x="2098040" y="60960"/>
                </a:lnTo>
                <a:lnTo>
                  <a:pt x="2174240" y="152400"/>
                </a:lnTo>
                <a:lnTo>
                  <a:pt x="2209800" y="111760"/>
                </a:lnTo>
                <a:lnTo>
                  <a:pt x="2357120" y="198120"/>
                </a:lnTo>
                <a:lnTo>
                  <a:pt x="2301240" y="289560"/>
                </a:lnTo>
                <a:lnTo>
                  <a:pt x="2387600" y="355600"/>
                </a:lnTo>
                <a:lnTo>
                  <a:pt x="2235200" y="635000"/>
                </a:lnTo>
                <a:lnTo>
                  <a:pt x="2738120" y="1026160"/>
                </a:lnTo>
                <a:lnTo>
                  <a:pt x="3048000" y="1209040"/>
                </a:lnTo>
                <a:lnTo>
                  <a:pt x="3002280" y="1315720"/>
                </a:lnTo>
                <a:lnTo>
                  <a:pt x="3205480" y="1412240"/>
                </a:lnTo>
                <a:lnTo>
                  <a:pt x="3159760" y="1549400"/>
                </a:lnTo>
                <a:lnTo>
                  <a:pt x="3586480" y="1681480"/>
                </a:lnTo>
                <a:lnTo>
                  <a:pt x="3982720" y="1950720"/>
                </a:lnTo>
                <a:lnTo>
                  <a:pt x="3469640" y="2682240"/>
                </a:lnTo>
                <a:lnTo>
                  <a:pt x="3362960" y="2727960"/>
                </a:lnTo>
                <a:lnTo>
                  <a:pt x="91440" y="2753360"/>
                </a:lnTo>
                <a:lnTo>
                  <a:pt x="0" y="2677160"/>
                </a:lnTo>
                <a:lnTo>
                  <a:pt x="60960" y="1747520"/>
                </a:lnTo>
                <a:lnTo>
                  <a:pt x="142240" y="1564640"/>
                </a:lnTo>
                <a:lnTo>
                  <a:pt x="269240" y="1366520"/>
                </a:lnTo>
                <a:lnTo>
                  <a:pt x="360680" y="1422400"/>
                </a:lnTo>
                <a:lnTo>
                  <a:pt x="1071880" y="1457960"/>
                </a:lnTo>
                <a:lnTo>
                  <a:pt x="1859280" y="0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690878" y="348319"/>
            <a:ext cx="643419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dirty="0" smtClean="0"/>
              <a:t>IMPLANTATION DES CLOTURES EN PHASE 1</a:t>
            </a:r>
            <a:endParaRPr lang="fr-FR" sz="2800" dirty="0"/>
          </a:p>
        </p:txBody>
      </p:sp>
      <p:sp>
        <p:nvSpPr>
          <p:cNvPr id="5" name="Rectangle 4"/>
          <p:cNvSpPr/>
          <p:nvPr/>
        </p:nvSpPr>
        <p:spPr>
          <a:xfrm rot="188040">
            <a:off x="4173626" y="4046794"/>
            <a:ext cx="267143" cy="137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3307080" y="4850015"/>
            <a:ext cx="1264920" cy="9605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598579" y="4235950"/>
            <a:ext cx="1644279" cy="13654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6192981" y="4790441"/>
            <a:ext cx="174567" cy="328814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45071" y="2426454"/>
            <a:ext cx="975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Clôtures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1745673" y="2676698"/>
            <a:ext cx="2826327" cy="15144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1745673" y="2676698"/>
            <a:ext cx="1720734" cy="21733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8118534" y="4790441"/>
            <a:ext cx="182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Clôtures + portail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 flipH="1" flipV="1">
            <a:off x="6367548" y="4946074"/>
            <a:ext cx="1750986" cy="87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54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035" y="1068542"/>
            <a:ext cx="7364991" cy="5789458"/>
          </a:xfrm>
          <a:prstGeom prst="rect">
            <a:avLst/>
          </a:prstGeom>
        </p:spPr>
      </p:pic>
      <p:cxnSp>
        <p:nvCxnSpPr>
          <p:cNvPr id="16" name="Connecteur droit 15"/>
          <p:cNvCxnSpPr/>
          <p:nvPr/>
        </p:nvCxnSpPr>
        <p:spPr>
          <a:xfrm>
            <a:off x="6200964" y="4813025"/>
            <a:ext cx="236170" cy="327004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 rot="289435">
            <a:off x="3348145" y="4419133"/>
            <a:ext cx="1243953" cy="4300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383266" y="2488332"/>
            <a:ext cx="292381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Réhabilitation Bâtiment 0001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Avec création d’un ascenseur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+ escalier en extérieur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26" name="Connecteur droit avec flèche 25"/>
          <p:cNvCxnSpPr>
            <a:stCxn id="25" idx="2"/>
            <a:endCxn id="24" idx="1"/>
          </p:cNvCxnSpPr>
          <p:nvPr/>
        </p:nvCxnSpPr>
        <p:spPr>
          <a:xfrm>
            <a:off x="1845173" y="3411662"/>
            <a:ext cx="1505175" cy="11701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8556622" y="4524768"/>
            <a:ext cx="2459391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Utilisateurs dans </a:t>
            </a:r>
          </a:p>
          <a:p>
            <a:r>
              <a:rPr lang="fr-FR" dirty="0" smtClean="0"/>
              <a:t>Bâtiment 0002 pendant </a:t>
            </a:r>
          </a:p>
          <a:p>
            <a:r>
              <a:rPr lang="fr-FR" dirty="0" smtClean="0"/>
              <a:t>Les travaux du 0001</a:t>
            </a:r>
            <a:endParaRPr lang="fr-FR" dirty="0"/>
          </a:p>
        </p:txBody>
      </p:sp>
      <p:cxnSp>
        <p:nvCxnSpPr>
          <p:cNvPr id="41" name="Connecteur droit avec flèche 40"/>
          <p:cNvCxnSpPr/>
          <p:nvPr/>
        </p:nvCxnSpPr>
        <p:spPr>
          <a:xfrm flipH="1" flipV="1">
            <a:off x="6200964" y="4617720"/>
            <a:ext cx="2247884" cy="41930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3524666" y="114435"/>
            <a:ext cx="453810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dirty="0" smtClean="0"/>
              <a:t>ORGANISATION DES TRAVAUX</a:t>
            </a:r>
          </a:p>
          <a:p>
            <a:r>
              <a:rPr lang="fr-FR" sz="2800" dirty="0" smtClean="0"/>
              <a:t>                  PHASE 1</a:t>
            </a:r>
            <a:endParaRPr lang="fr-FR" sz="2800" dirty="0"/>
          </a:p>
        </p:txBody>
      </p:sp>
      <p:sp>
        <p:nvSpPr>
          <p:cNvPr id="48" name="Forme libre 47"/>
          <p:cNvSpPr/>
          <p:nvPr/>
        </p:nvSpPr>
        <p:spPr>
          <a:xfrm>
            <a:off x="3307080" y="2611120"/>
            <a:ext cx="3982720" cy="2753360"/>
          </a:xfrm>
          <a:custGeom>
            <a:avLst/>
            <a:gdLst>
              <a:gd name="connsiteX0" fmla="*/ 1859280 w 3982720"/>
              <a:gd name="connsiteY0" fmla="*/ 0 h 2753360"/>
              <a:gd name="connsiteX1" fmla="*/ 1976120 w 3982720"/>
              <a:gd name="connsiteY1" fmla="*/ 71120 h 2753360"/>
              <a:gd name="connsiteX2" fmla="*/ 1996440 w 3982720"/>
              <a:gd name="connsiteY2" fmla="*/ 20320 h 2753360"/>
              <a:gd name="connsiteX3" fmla="*/ 2098040 w 3982720"/>
              <a:gd name="connsiteY3" fmla="*/ 60960 h 2753360"/>
              <a:gd name="connsiteX4" fmla="*/ 2098040 w 3982720"/>
              <a:gd name="connsiteY4" fmla="*/ 60960 h 2753360"/>
              <a:gd name="connsiteX5" fmla="*/ 2174240 w 3982720"/>
              <a:gd name="connsiteY5" fmla="*/ 152400 h 2753360"/>
              <a:gd name="connsiteX6" fmla="*/ 2209800 w 3982720"/>
              <a:gd name="connsiteY6" fmla="*/ 111760 h 2753360"/>
              <a:gd name="connsiteX7" fmla="*/ 2357120 w 3982720"/>
              <a:gd name="connsiteY7" fmla="*/ 198120 h 2753360"/>
              <a:gd name="connsiteX8" fmla="*/ 2301240 w 3982720"/>
              <a:gd name="connsiteY8" fmla="*/ 289560 h 2753360"/>
              <a:gd name="connsiteX9" fmla="*/ 2387600 w 3982720"/>
              <a:gd name="connsiteY9" fmla="*/ 355600 h 2753360"/>
              <a:gd name="connsiteX10" fmla="*/ 2235200 w 3982720"/>
              <a:gd name="connsiteY10" fmla="*/ 635000 h 2753360"/>
              <a:gd name="connsiteX11" fmla="*/ 2738120 w 3982720"/>
              <a:gd name="connsiteY11" fmla="*/ 1026160 h 2753360"/>
              <a:gd name="connsiteX12" fmla="*/ 3048000 w 3982720"/>
              <a:gd name="connsiteY12" fmla="*/ 1209040 h 2753360"/>
              <a:gd name="connsiteX13" fmla="*/ 3002280 w 3982720"/>
              <a:gd name="connsiteY13" fmla="*/ 1315720 h 2753360"/>
              <a:gd name="connsiteX14" fmla="*/ 3205480 w 3982720"/>
              <a:gd name="connsiteY14" fmla="*/ 1412240 h 2753360"/>
              <a:gd name="connsiteX15" fmla="*/ 3159760 w 3982720"/>
              <a:gd name="connsiteY15" fmla="*/ 1549400 h 2753360"/>
              <a:gd name="connsiteX16" fmla="*/ 3586480 w 3982720"/>
              <a:gd name="connsiteY16" fmla="*/ 1681480 h 2753360"/>
              <a:gd name="connsiteX17" fmla="*/ 3982720 w 3982720"/>
              <a:gd name="connsiteY17" fmla="*/ 1950720 h 2753360"/>
              <a:gd name="connsiteX18" fmla="*/ 3469640 w 3982720"/>
              <a:gd name="connsiteY18" fmla="*/ 2682240 h 2753360"/>
              <a:gd name="connsiteX19" fmla="*/ 3362960 w 3982720"/>
              <a:gd name="connsiteY19" fmla="*/ 2727960 h 2753360"/>
              <a:gd name="connsiteX20" fmla="*/ 91440 w 3982720"/>
              <a:gd name="connsiteY20" fmla="*/ 2753360 h 2753360"/>
              <a:gd name="connsiteX21" fmla="*/ 0 w 3982720"/>
              <a:gd name="connsiteY21" fmla="*/ 2677160 h 2753360"/>
              <a:gd name="connsiteX22" fmla="*/ 60960 w 3982720"/>
              <a:gd name="connsiteY22" fmla="*/ 1747520 h 2753360"/>
              <a:gd name="connsiteX23" fmla="*/ 142240 w 3982720"/>
              <a:gd name="connsiteY23" fmla="*/ 1564640 h 2753360"/>
              <a:gd name="connsiteX24" fmla="*/ 269240 w 3982720"/>
              <a:gd name="connsiteY24" fmla="*/ 1366520 h 2753360"/>
              <a:gd name="connsiteX25" fmla="*/ 360680 w 3982720"/>
              <a:gd name="connsiteY25" fmla="*/ 1422400 h 2753360"/>
              <a:gd name="connsiteX26" fmla="*/ 1071880 w 3982720"/>
              <a:gd name="connsiteY26" fmla="*/ 1457960 h 2753360"/>
              <a:gd name="connsiteX27" fmla="*/ 1859280 w 3982720"/>
              <a:gd name="connsiteY27" fmla="*/ 0 h 275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982720" h="2753360">
                <a:moveTo>
                  <a:pt x="1859280" y="0"/>
                </a:moveTo>
                <a:lnTo>
                  <a:pt x="1976120" y="71120"/>
                </a:lnTo>
                <a:lnTo>
                  <a:pt x="1996440" y="20320"/>
                </a:lnTo>
                <a:lnTo>
                  <a:pt x="2098040" y="60960"/>
                </a:lnTo>
                <a:lnTo>
                  <a:pt x="2098040" y="60960"/>
                </a:lnTo>
                <a:lnTo>
                  <a:pt x="2174240" y="152400"/>
                </a:lnTo>
                <a:lnTo>
                  <a:pt x="2209800" y="111760"/>
                </a:lnTo>
                <a:lnTo>
                  <a:pt x="2357120" y="198120"/>
                </a:lnTo>
                <a:lnTo>
                  <a:pt x="2301240" y="289560"/>
                </a:lnTo>
                <a:lnTo>
                  <a:pt x="2387600" y="355600"/>
                </a:lnTo>
                <a:lnTo>
                  <a:pt x="2235200" y="635000"/>
                </a:lnTo>
                <a:lnTo>
                  <a:pt x="2738120" y="1026160"/>
                </a:lnTo>
                <a:lnTo>
                  <a:pt x="3048000" y="1209040"/>
                </a:lnTo>
                <a:lnTo>
                  <a:pt x="3002280" y="1315720"/>
                </a:lnTo>
                <a:lnTo>
                  <a:pt x="3205480" y="1412240"/>
                </a:lnTo>
                <a:lnTo>
                  <a:pt x="3159760" y="1549400"/>
                </a:lnTo>
                <a:lnTo>
                  <a:pt x="3586480" y="1681480"/>
                </a:lnTo>
                <a:lnTo>
                  <a:pt x="3982720" y="1950720"/>
                </a:lnTo>
                <a:lnTo>
                  <a:pt x="3469640" y="2682240"/>
                </a:lnTo>
                <a:lnTo>
                  <a:pt x="3362960" y="2727960"/>
                </a:lnTo>
                <a:lnTo>
                  <a:pt x="91440" y="2753360"/>
                </a:lnTo>
                <a:lnTo>
                  <a:pt x="0" y="2677160"/>
                </a:lnTo>
                <a:lnTo>
                  <a:pt x="60960" y="1747520"/>
                </a:lnTo>
                <a:lnTo>
                  <a:pt x="142240" y="1564640"/>
                </a:lnTo>
                <a:lnTo>
                  <a:pt x="269240" y="1366520"/>
                </a:lnTo>
                <a:lnTo>
                  <a:pt x="360680" y="1422400"/>
                </a:lnTo>
                <a:lnTo>
                  <a:pt x="1071880" y="1457960"/>
                </a:lnTo>
                <a:lnTo>
                  <a:pt x="1859280" y="0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 rot="289435">
            <a:off x="4384147" y="4296565"/>
            <a:ext cx="217263" cy="16530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/>
          <p:cNvCxnSpPr>
            <a:endCxn id="11" idx="1"/>
          </p:cNvCxnSpPr>
          <p:nvPr/>
        </p:nvCxnSpPr>
        <p:spPr>
          <a:xfrm>
            <a:off x="1861035" y="3408242"/>
            <a:ext cx="2523497" cy="9618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lèche courbée vers la droite 3"/>
          <p:cNvSpPr/>
          <p:nvPr/>
        </p:nvSpPr>
        <p:spPr>
          <a:xfrm rot="17688640">
            <a:off x="4018771" y="4390571"/>
            <a:ext cx="731520" cy="1216152"/>
          </a:xfrm>
          <a:prstGeom prst="curved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87982" y="5498574"/>
            <a:ext cx="2275688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Déplacement des </a:t>
            </a:r>
          </a:p>
          <a:p>
            <a:r>
              <a:rPr lang="fr-FR" dirty="0" smtClean="0">
                <a:solidFill>
                  <a:srgbClr val="00B0F0"/>
                </a:solidFill>
              </a:rPr>
              <a:t>Prises de charge autos</a:t>
            </a:r>
            <a:endParaRPr lang="fr-FR" dirty="0">
              <a:solidFill>
                <a:srgbClr val="00B0F0"/>
              </a:solidFill>
            </a:endParaRPr>
          </a:p>
        </p:txBody>
      </p:sp>
      <p:cxnSp>
        <p:nvCxnSpPr>
          <p:cNvPr id="17" name="Connecteur droit avec flèche 16"/>
          <p:cNvCxnSpPr>
            <a:stCxn id="15" idx="3"/>
          </p:cNvCxnSpPr>
          <p:nvPr/>
        </p:nvCxnSpPr>
        <p:spPr>
          <a:xfrm flipV="1">
            <a:off x="2463670" y="5140032"/>
            <a:ext cx="1427012" cy="681708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 rot="289435">
            <a:off x="4800986" y="4303763"/>
            <a:ext cx="145051" cy="21528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6401857" y="1299245"/>
            <a:ext cx="236571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Création du local DIRISI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20" name="Connecteur droit avec flèche 19"/>
          <p:cNvCxnSpPr>
            <a:stCxn id="19" idx="2"/>
            <a:endCxn id="18" idx="0"/>
          </p:cNvCxnSpPr>
          <p:nvPr/>
        </p:nvCxnSpPr>
        <p:spPr>
          <a:xfrm flipH="1">
            <a:off x="4882564" y="1668577"/>
            <a:ext cx="2702149" cy="26355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289435">
            <a:off x="4615921" y="4303968"/>
            <a:ext cx="157874" cy="40342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1652091" y="1224586"/>
            <a:ext cx="294138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Création local TGBT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Création station de chauffage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28" name="Connecteur droit avec flèche 27"/>
          <p:cNvCxnSpPr/>
          <p:nvPr/>
        </p:nvCxnSpPr>
        <p:spPr>
          <a:xfrm>
            <a:off x="3296571" y="1870917"/>
            <a:ext cx="1331897" cy="23730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13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40" grpId="0" animBg="1"/>
      <p:bldP spid="11" grpId="0" animBg="1"/>
      <p:bldP spid="4" grpId="0" animBg="1"/>
      <p:bldP spid="15" grpId="0" animBg="1"/>
      <p:bldP spid="18" grpId="0" animBg="1"/>
      <p:bldP spid="19" grpId="0" animBg="1"/>
      <p:bldP spid="23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035" y="1068542"/>
            <a:ext cx="7364991" cy="5789458"/>
          </a:xfrm>
          <a:prstGeom prst="rect">
            <a:avLst/>
          </a:prstGeom>
        </p:spPr>
      </p:pic>
      <p:sp>
        <p:nvSpPr>
          <p:cNvPr id="9" name="Forme libre 8"/>
          <p:cNvSpPr/>
          <p:nvPr/>
        </p:nvSpPr>
        <p:spPr>
          <a:xfrm>
            <a:off x="3307080" y="2611120"/>
            <a:ext cx="3982720" cy="2753360"/>
          </a:xfrm>
          <a:custGeom>
            <a:avLst/>
            <a:gdLst>
              <a:gd name="connsiteX0" fmla="*/ 1859280 w 3982720"/>
              <a:gd name="connsiteY0" fmla="*/ 0 h 2753360"/>
              <a:gd name="connsiteX1" fmla="*/ 1976120 w 3982720"/>
              <a:gd name="connsiteY1" fmla="*/ 71120 h 2753360"/>
              <a:gd name="connsiteX2" fmla="*/ 1996440 w 3982720"/>
              <a:gd name="connsiteY2" fmla="*/ 20320 h 2753360"/>
              <a:gd name="connsiteX3" fmla="*/ 2098040 w 3982720"/>
              <a:gd name="connsiteY3" fmla="*/ 60960 h 2753360"/>
              <a:gd name="connsiteX4" fmla="*/ 2098040 w 3982720"/>
              <a:gd name="connsiteY4" fmla="*/ 60960 h 2753360"/>
              <a:gd name="connsiteX5" fmla="*/ 2174240 w 3982720"/>
              <a:gd name="connsiteY5" fmla="*/ 152400 h 2753360"/>
              <a:gd name="connsiteX6" fmla="*/ 2209800 w 3982720"/>
              <a:gd name="connsiteY6" fmla="*/ 111760 h 2753360"/>
              <a:gd name="connsiteX7" fmla="*/ 2357120 w 3982720"/>
              <a:gd name="connsiteY7" fmla="*/ 198120 h 2753360"/>
              <a:gd name="connsiteX8" fmla="*/ 2301240 w 3982720"/>
              <a:gd name="connsiteY8" fmla="*/ 289560 h 2753360"/>
              <a:gd name="connsiteX9" fmla="*/ 2387600 w 3982720"/>
              <a:gd name="connsiteY9" fmla="*/ 355600 h 2753360"/>
              <a:gd name="connsiteX10" fmla="*/ 2235200 w 3982720"/>
              <a:gd name="connsiteY10" fmla="*/ 635000 h 2753360"/>
              <a:gd name="connsiteX11" fmla="*/ 2738120 w 3982720"/>
              <a:gd name="connsiteY11" fmla="*/ 1026160 h 2753360"/>
              <a:gd name="connsiteX12" fmla="*/ 3048000 w 3982720"/>
              <a:gd name="connsiteY12" fmla="*/ 1209040 h 2753360"/>
              <a:gd name="connsiteX13" fmla="*/ 3002280 w 3982720"/>
              <a:gd name="connsiteY13" fmla="*/ 1315720 h 2753360"/>
              <a:gd name="connsiteX14" fmla="*/ 3205480 w 3982720"/>
              <a:gd name="connsiteY14" fmla="*/ 1412240 h 2753360"/>
              <a:gd name="connsiteX15" fmla="*/ 3159760 w 3982720"/>
              <a:gd name="connsiteY15" fmla="*/ 1549400 h 2753360"/>
              <a:gd name="connsiteX16" fmla="*/ 3586480 w 3982720"/>
              <a:gd name="connsiteY16" fmla="*/ 1681480 h 2753360"/>
              <a:gd name="connsiteX17" fmla="*/ 3982720 w 3982720"/>
              <a:gd name="connsiteY17" fmla="*/ 1950720 h 2753360"/>
              <a:gd name="connsiteX18" fmla="*/ 3469640 w 3982720"/>
              <a:gd name="connsiteY18" fmla="*/ 2682240 h 2753360"/>
              <a:gd name="connsiteX19" fmla="*/ 3362960 w 3982720"/>
              <a:gd name="connsiteY19" fmla="*/ 2727960 h 2753360"/>
              <a:gd name="connsiteX20" fmla="*/ 91440 w 3982720"/>
              <a:gd name="connsiteY20" fmla="*/ 2753360 h 2753360"/>
              <a:gd name="connsiteX21" fmla="*/ 0 w 3982720"/>
              <a:gd name="connsiteY21" fmla="*/ 2677160 h 2753360"/>
              <a:gd name="connsiteX22" fmla="*/ 60960 w 3982720"/>
              <a:gd name="connsiteY22" fmla="*/ 1747520 h 2753360"/>
              <a:gd name="connsiteX23" fmla="*/ 142240 w 3982720"/>
              <a:gd name="connsiteY23" fmla="*/ 1564640 h 2753360"/>
              <a:gd name="connsiteX24" fmla="*/ 269240 w 3982720"/>
              <a:gd name="connsiteY24" fmla="*/ 1366520 h 2753360"/>
              <a:gd name="connsiteX25" fmla="*/ 360680 w 3982720"/>
              <a:gd name="connsiteY25" fmla="*/ 1422400 h 2753360"/>
              <a:gd name="connsiteX26" fmla="*/ 1071880 w 3982720"/>
              <a:gd name="connsiteY26" fmla="*/ 1457960 h 2753360"/>
              <a:gd name="connsiteX27" fmla="*/ 1859280 w 3982720"/>
              <a:gd name="connsiteY27" fmla="*/ 0 h 275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982720" h="2753360">
                <a:moveTo>
                  <a:pt x="1859280" y="0"/>
                </a:moveTo>
                <a:lnTo>
                  <a:pt x="1976120" y="71120"/>
                </a:lnTo>
                <a:lnTo>
                  <a:pt x="1996440" y="20320"/>
                </a:lnTo>
                <a:lnTo>
                  <a:pt x="2098040" y="60960"/>
                </a:lnTo>
                <a:lnTo>
                  <a:pt x="2098040" y="60960"/>
                </a:lnTo>
                <a:lnTo>
                  <a:pt x="2174240" y="152400"/>
                </a:lnTo>
                <a:lnTo>
                  <a:pt x="2209800" y="111760"/>
                </a:lnTo>
                <a:lnTo>
                  <a:pt x="2357120" y="198120"/>
                </a:lnTo>
                <a:lnTo>
                  <a:pt x="2301240" y="289560"/>
                </a:lnTo>
                <a:lnTo>
                  <a:pt x="2387600" y="355600"/>
                </a:lnTo>
                <a:lnTo>
                  <a:pt x="2235200" y="635000"/>
                </a:lnTo>
                <a:lnTo>
                  <a:pt x="2738120" y="1026160"/>
                </a:lnTo>
                <a:lnTo>
                  <a:pt x="3048000" y="1209040"/>
                </a:lnTo>
                <a:lnTo>
                  <a:pt x="3002280" y="1315720"/>
                </a:lnTo>
                <a:lnTo>
                  <a:pt x="3205480" y="1412240"/>
                </a:lnTo>
                <a:lnTo>
                  <a:pt x="3159760" y="1549400"/>
                </a:lnTo>
                <a:lnTo>
                  <a:pt x="3586480" y="1681480"/>
                </a:lnTo>
                <a:lnTo>
                  <a:pt x="3982720" y="1950720"/>
                </a:lnTo>
                <a:lnTo>
                  <a:pt x="3469640" y="2682240"/>
                </a:lnTo>
                <a:lnTo>
                  <a:pt x="3362960" y="2727960"/>
                </a:lnTo>
                <a:lnTo>
                  <a:pt x="91440" y="2753360"/>
                </a:lnTo>
                <a:lnTo>
                  <a:pt x="0" y="2677160"/>
                </a:lnTo>
                <a:lnTo>
                  <a:pt x="60960" y="1747520"/>
                </a:lnTo>
                <a:lnTo>
                  <a:pt x="142240" y="1564640"/>
                </a:lnTo>
                <a:lnTo>
                  <a:pt x="269240" y="1366520"/>
                </a:lnTo>
                <a:lnTo>
                  <a:pt x="360680" y="1422400"/>
                </a:lnTo>
                <a:lnTo>
                  <a:pt x="1071880" y="1457960"/>
                </a:lnTo>
                <a:lnTo>
                  <a:pt x="1859280" y="0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524623" y="344344"/>
            <a:ext cx="712990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dirty="0" smtClean="0"/>
              <a:t>IMPLANTATION DES CLOTURES EN PHASE 2 ET 3</a:t>
            </a:r>
            <a:endParaRPr lang="fr-FR" sz="2800" dirty="0"/>
          </a:p>
        </p:txBody>
      </p:sp>
      <p:sp>
        <p:nvSpPr>
          <p:cNvPr id="5" name="Rectangle 4"/>
          <p:cNvSpPr/>
          <p:nvPr/>
        </p:nvSpPr>
        <p:spPr>
          <a:xfrm rot="188040">
            <a:off x="4173626" y="4046794"/>
            <a:ext cx="267143" cy="137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3357418" y="4340128"/>
            <a:ext cx="949779" cy="60229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601785" y="4745543"/>
            <a:ext cx="1644279" cy="13654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6192981" y="4790441"/>
            <a:ext cx="174567" cy="328814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690878" y="1994003"/>
            <a:ext cx="975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Clôtures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3307080" y="2392001"/>
            <a:ext cx="2116844" cy="23535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3293225" y="2363335"/>
            <a:ext cx="742778" cy="20158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8118534" y="4790441"/>
            <a:ext cx="182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Clôtures + portail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 flipH="1" flipV="1">
            <a:off x="6367548" y="4946074"/>
            <a:ext cx="1750986" cy="87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 rot="289435">
            <a:off x="3367901" y="4420337"/>
            <a:ext cx="1243953" cy="43001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 rot="289435">
            <a:off x="4377956" y="4286144"/>
            <a:ext cx="217263" cy="16530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Connecteur droit 18"/>
          <p:cNvCxnSpPr/>
          <p:nvPr/>
        </p:nvCxnSpPr>
        <p:spPr>
          <a:xfrm>
            <a:off x="4371390" y="4240178"/>
            <a:ext cx="230395" cy="21491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4290778" y="4242555"/>
            <a:ext cx="16419" cy="157803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 rot="289435">
            <a:off x="4800986" y="4303763"/>
            <a:ext cx="145051" cy="2152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 rot="289435">
            <a:off x="4615921" y="4303968"/>
            <a:ext cx="157874" cy="40342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52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050" y="1068542"/>
            <a:ext cx="7364991" cy="5789458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cxnSp>
        <p:nvCxnSpPr>
          <p:cNvPr id="3" name="Connecteur droit 2"/>
          <p:cNvCxnSpPr/>
          <p:nvPr/>
        </p:nvCxnSpPr>
        <p:spPr>
          <a:xfrm>
            <a:off x="6696264" y="4813025"/>
            <a:ext cx="236170" cy="327004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 rot="289435">
            <a:off x="3843445" y="4419133"/>
            <a:ext cx="1243953" cy="43001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orme libre 4"/>
          <p:cNvSpPr/>
          <p:nvPr/>
        </p:nvSpPr>
        <p:spPr>
          <a:xfrm>
            <a:off x="3802380" y="2611120"/>
            <a:ext cx="3982720" cy="2753360"/>
          </a:xfrm>
          <a:custGeom>
            <a:avLst/>
            <a:gdLst>
              <a:gd name="connsiteX0" fmla="*/ 1859280 w 3982720"/>
              <a:gd name="connsiteY0" fmla="*/ 0 h 2753360"/>
              <a:gd name="connsiteX1" fmla="*/ 1976120 w 3982720"/>
              <a:gd name="connsiteY1" fmla="*/ 71120 h 2753360"/>
              <a:gd name="connsiteX2" fmla="*/ 1996440 w 3982720"/>
              <a:gd name="connsiteY2" fmla="*/ 20320 h 2753360"/>
              <a:gd name="connsiteX3" fmla="*/ 2098040 w 3982720"/>
              <a:gd name="connsiteY3" fmla="*/ 60960 h 2753360"/>
              <a:gd name="connsiteX4" fmla="*/ 2098040 w 3982720"/>
              <a:gd name="connsiteY4" fmla="*/ 60960 h 2753360"/>
              <a:gd name="connsiteX5" fmla="*/ 2174240 w 3982720"/>
              <a:gd name="connsiteY5" fmla="*/ 152400 h 2753360"/>
              <a:gd name="connsiteX6" fmla="*/ 2209800 w 3982720"/>
              <a:gd name="connsiteY6" fmla="*/ 111760 h 2753360"/>
              <a:gd name="connsiteX7" fmla="*/ 2357120 w 3982720"/>
              <a:gd name="connsiteY7" fmla="*/ 198120 h 2753360"/>
              <a:gd name="connsiteX8" fmla="*/ 2301240 w 3982720"/>
              <a:gd name="connsiteY8" fmla="*/ 289560 h 2753360"/>
              <a:gd name="connsiteX9" fmla="*/ 2387600 w 3982720"/>
              <a:gd name="connsiteY9" fmla="*/ 355600 h 2753360"/>
              <a:gd name="connsiteX10" fmla="*/ 2235200 w 3982720"/>
              <a:gd name="connsiteY10" fmla="*/ 635000 h 2753360"/>
              <a:gd name="connsiteX11" fmla="*/ 2738120 w 3982720"/>
              <a:gd name="connsiteY11" fmla="*/ 1026160 h 2753360"/>
              <a:gd name="connsiteX12" fmla="*/ 3048000 w 3982720"/>
              <a:gd name="connsiteY12" fmla="*/ 1209040 h 2753360"/>
              <a:gd name="connsiteX13" fmla="*/ 3002280 w 3982720"/>
              <a:gd name="connsiteY13" fmla="*/ 1315720 h 2753360"/>
              <a:gd name="connsiteX14" fmla="*/ 3205480 w 3982720"/>
              <a:gd name="connsiteY14" fmla="*/ 1412240 h 2753360"/>
              <a:gd name="connsiteX15" fmla="*/ 3159760 w 3982720"/>
              <a:gd name="connsiteY15" fmla="*/ 1549400 h 2753360"/>
              <a:gd name="connsiteX16" fmla="*/ 3586480 w 3982720"/>
              <a:gd name="connsiteY16" fmla="*/ 1681480 h 2753360"/>
              <a:gd name="connsiteX17" fmla="*/ 3982720 w 3982720"/>
              <a:gd name="connsiteY17" fmla="*/ 1950720 h 2753360"/>
              <a:gd name="connsiteX18" fmla="*/ 3469640 w 3982720"/>
              <a:gd name="connsiteY18" fmla="*/ 2682240 h 2753360"/>
              <a:gd name="connsiteX19" fmla="*/ 3362960 w 3982720"/>
              <a:gd name="connsiteY19" fmla="*/ 2727960 h 2753360"/>
              <a:gd name="connsiteX20" fmla="*/ 91440 w 3982720"/>
              <a:gd name="connsiteY20" fmla="*/ 2753360 h 2753360"/>
              <a:gd name="connsiteX21" fmla="*/ 0 w 3982720"/>
              <a:gd name="connsiteY21" fmla="*/ 2677160 h 2753360"/>
              <a:gd name="connsiteX22" fmla="*/ 60960 w 3982720"/>
              <a:gd name="connsiteY22" fmla="*/ 1747520 h 2753360"/>
              <a:gd name="connsiteX23" fmla="*/ 142240 w 3982720"/>
              <a:gd name="connsiteY23" fmla="*/ 1564640 h 2753360"/>
              <a:gd name="connsiteX24" fmla="*/ 269240 w 3982720"/>
              <a:gd name="connsiteY24" fmla="*/ 1366520 h 2753360"/>
              <a:gd name="connsiteX25" fmla="*/ 360680 w 3982720"/>
              <a:gd name="connsiteY25" fmla="*/ 1422400 h 2753360"/>
              <a:gd name="connsiteX26" fmla="*/ 1071880 w 3982720"/>
              <a:gd name="connsiteY26" fmla="*/ 1457960 h 2753360"/>
              <a:gd name="connsiteX27" fmla="*/ 1859280 w 3982720"/>
              <a:gd name="connsiteY27" fmla="*/ 0 h 275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982720" h="2753360">
                <a:moveTo>
                  <a:pt x="1859280" y="0"/>
                </a:moveTo>
                <a:lnTo>
                  <a:pt x="1976120" y="71120"/>
                </a:lnTo>
                <a:lnTo>
                  <a:pt x="1996440" y="20320"/>
                </a:lnTo>
                <a:lnTo>
                  <a:pt x="2098040" y="60960"/>
                </a:lnTo>
                <a:lnTo>
                  <a:pt x="2098040" y="60960"/>
                </a:lnTo>
                <a:lnTo>
                  <a:pt x="2174240" y="152400"/>
                </a:lnTo>
                <a:lnTo>
                  <a:pt x="2209800" y="111760"/>
                </a:lnTo>
                <a:lnTo>
                  <a:pt x="2357120" y="198120"/>
                </a:lnTo>
                <a:lnTo>
                  <a:pt x="2301240" y="289560"/>
                </a:lnTo>
                <a:lnTo>
                  <a:pt x="2387600" y="355600"/>
                </a:lnTo>
                <a:lnTo>
                  <a:pt x="2235200" y="635000"/>
                </a:lnTo>
                <a:lnTo>
                  <a:pt x="2738120" y="1026160"/>
                </a:lnTo>
                <a:lnTo>
                  <a:pt x="3048000" y="1209040"/>
                </a:lnTo>
                <a:lnTo>
                  <a:pt x="3002280" y="1315720"/>
                </a:lnTo>
                <a:lnTo>
                  <a:pt x="3205480" y="1412240"/>
                </a:lnTo>
                <a:lnTo>
                  <a:pt x="3159760" y="1549400"/>
                </a:lnTo>
                <a:lnTo>
                  <a:pt x="3586480" y="1681480"/>
                </a:lnTo>
                <a:lnTo>
                  <a:pt x="3982720" y="1950720"/>
                </a:lnTo>
                <a:lnTo>
                  <a:pt x="3469640" y="2682240"/>
                </a:lnTo>
                <a:lnTo>
                  <a:pt x="3362960" y="2727960"/>
                </a:lnTo>
                <a:lnTo>
                  <a:pt x="91440" y="2753360"/>
                </a:lnTo>
                <a:lnTo>
                  <a:pt x="0" y="2677160"/>
                </a:lnTo>
                <a:lnTo>
                  <a:pt x="60960" y="1747520"/>
                </a:lnTo>
                <a:lnTo>
                  <a:pt x="142240" y="1564640"/>
                </a:lnTo>
                <a:lnTo>
                  <a:pt x="269240" y="1366520"/>
                </a:lnTo>
                <a:lnTo>
                  <a:pt x="360680" y="1422400"/>
                </a:lnTo>
                <a:lnTo>
                  <a:pt x="1071880" y="1457960"/>
                </a:lnTo>
                <a:lnTo>
                  <a:pt x="1859280" y="0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439262" y="3016489"/>
            <a:ext cx="1806264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Dépose groupe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Électrogène du 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bâtiment 0006 et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démolition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3245526" y="3391593"/>
            <a:ext cx="1065217" cy="5925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 rot="188040">
            <a:off x="4173626" y="4046794"/>
            <a:ext cx="267143" cy="13716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3524689" y="114435"/>
            <a:ext cx="4591257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dirty="0" smtClean="0"/>
              <a:t>ORGANISATION DES TRAVAUX</a:t>
            </a:r>
          </a:p>
          <a:p>
            <a:r>
              <a:rPr lang="fr-FR" sz="2800" dirty="0" smtClean="0"/>
              <a:t>                  PHASE 2 </a:t>
            </a:r>
            <a:endParaRPr lang="fr-FR" sz="2800" dirty="0"/>
          </a:p>
        </p:txBody>
      </p:sp>
      <p:sp>
        <p:nvSpPr>
          <p:cNvPr id="7" name="Forme libre 6"/>
          <p:cNvSpPr/>
          <p:nvPr/>
        </p:nvSpPr>
        <p:spPr>
          <a:xfrm>
            <a:off x="7148945" y="4422371"/>
            <a:ext cx="631768" cy="723207"/>
          </a:xfrm>
          <a:custGeom>
            <a:avLst/>
            <a:gdLst>
              <a:gd name="connsiteX0" fmla="*/ 407324 w 631768"/>
              <a:gd name="connsiteY0" fmla="*/ 0 h 723207"/>
              <a:gd name="connsiteX1" fmla="*/ 0 w 631768"/>
              <a:gd name="connsiteY1" fmla="*/ 590204 h 723207"/>
              <a:gd name="connsiteX2" fmla="*/ 224444 w 631768"/>
              <a:gd name="connsiteY2" fmla="*/ 723207 h 723207"/>
              <a:gd name="connsiteX3" fmla="*/ 631768 w 631768"/>
              <a:gd name="connsiteY3" fmla="*/ 124691 h 723207"/>
              <a:gd name="connsiteX4" fmla="*/ 407324 w 631768"/>
              <a:gd name="connsiteY4" fmla="*/ 0 h 723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1768" h="723207">
                <a:moveTo>
                  <a:pt x="407324" y="0"/>
                </a:moveTo>
                <a:lnTo>
                  <a:pt x="0" y="590204"/>
                </a:lnTo>
                <a:lnTo>
                  <a:pt x="224444" y="723207"/>
                </a:lnTo>
                <a:lnTo>
                  <a:pt x="631768" y="124691"/>
                </a:lnTo>
                <a:lnTo>
                  <a:pt x="407324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9774480" y="4924945"/>
            <a:ext cx="1784467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Réhabilitation du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bâtiment 0010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28" name="Connecteur droit avec flèche 27"/>
          <p:cNvCxnSpPr>
            <a:stCxn id="23" idx="1"/>
          </p:cNvCxnSpPr>
          <p:nvPr/>
        </p:nvCxnSpPr>
        <p:spPr>
          <a:xfrm flipH="1" flipV="1">
            <a:off x="7590218" y="4884042"/>
            <a:ext cx="2184262" cy="3640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289435">
            <a:off x="4853500" y="4284940"/>
            <a:ext cx="217263" cy="16530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1436052" y="2212158"/>
            <a:ext cx="168706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Dépose cuves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 à fioul enterrée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562388" y="4070670"/>
            <a:ext cx="199154" cy="17939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3132137" y="2611120"/>
            <a:ext cx="1430251" cy="14284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641966" y="5767561"/>
            <a:ext cx="3980609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Basculement du personnel du Bâtiment 002 dans le Bâtiment 001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1" name="Flèche droite 10"/>
          <p:cNvSpPr/>
          <p:nvPr/>
        </p:nvSpPr>
        <p:spPr>
          <a:xfrm rot="10971276">
            <a:off x="5458411" y="4443606"/>
            <a:ext cx="723812" cy="30677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orme libre 19"/>
          <p:cNvSpPr/>
          <p:nvPr/>
        </p:nvSpPr>
        <p:spPr>
          <a:xfrm>
            <a:off x="3937518" y="3984171"/>
            <a:ext cx="223935" cy="223935"/>
          </a:xfrm>
          <a:custGeom>
            <a:avLst/>
            <a:gdLst>
              <a:gd name="connsiteX0" fmla="*/ 121298 w 223935"/>
              <a:gd name="connsiteY0" fmla="*/ 0 h 223935"/>
              <a:gd name="connsiteX1" fmla="*/ 0 w 223935"/>
              <a:gd name="connsiteY1" fmla="*/ 186613 h 223935"/>
              <a:gd name="connsiteX2" fmla="*/ 102637 w 223935"/>
              <a:gd name="connsiteY2" fmla="*/ 223935 h 223935"/>
              <a:gd name="connsiteX3" fmla="*/ 223935 w 223935"/>
              <a:gd name="connsiteY3" fmla="*/ 46653 h 223935"/>
              <a:gd name="connsiteX4" fmla="*/ 121298 w 223935"/>
              <a:gd name="connsiteY4" fmla="*/ 0 h 223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935" h="223935">
                <a:moveTo>
                  <a:pt x="121298" y="0"/>
                </a:moveTo>
                <a:lnTo>
                  <a:pt x="0" y="186613"/>
                </a:lnTo>
                <a:lnTo>
                  <a:pt x="102637" y="223935"/>
                </a:lnTo>
                <a:lnTo>
                  <a:pt x="223935" y="46653"/>
                </a:lnTo>
                <a:lnTo>
                  <a:pt x="121298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ZoneTexte 44"/>
          <p:cNvSpPr txBox="1"/>
          <p:nvPr/>
        </p:nvSpPr>
        <p:spPr>
          <a:xfrm>
            <a:off x="1445072" y="4367590"/>
            <a:ext cx="1570943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Enfouissement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Des lignes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électriques</a:t>
            </a:r>
          </a:p>
        </p:txBody>
      </p:sp>
      <p:cxnSp>
        <p:nvCxnSpPr>
          <p:cNvPr id="46" name="Connecteur droit avec flèche 45"/>
          <p:cNvCxnSpPr>
            <a:endCxn id="5" idx="23"/>
          </p:cNvCxnSpPr>
          <p:nvPr/>
        </p:nvCxnSpPr>
        <p:spPr>
          <a:xfrm flipV="1">
            <a:off x="3016015" y="4175760"/>
            <a:ext cx="928605" cy="6372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 rot="289435">
            <a:off x="5312425" y="4314727"/>
            <a:ext cx="145051" cy="2152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 rot="289435">
            <a:off x="5123947" y="4314933"/>
            <a:ext cx="157874" cy="40342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392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5" grpId="0" animBg="1"/>
      <p:bldP spid="7" grpId="0" animBg="1"/>
      <p:bldP spid="23" grpId="0" animBg="1"/>
      <p:bldP spid="30" grpId="0" animBg="1"/>
      <p:bldP spid="33" grpId="0" animBg="1"/>
      <p:bldP spid="37" grpId="0" animBg="1"/>
      <p:bldP spid="11" grpId="0" animBg="1"/>
      <p:bldP spid="20" grpId="0" animBg="1"/>
      <p:bldP spid="45" grpId="0" animBg="1"/>
      <p:bldP spid="29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4034190" y="93140"/>
            <a:ext cx="453810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dirty="0" smtClean="0"/>
              <a:t>ORGANISATION DES TRAVAUX</a:t>
            </a:r>
          </a:p>
          <a:p>
            <a:r>
              <a:rPr lang="fr-FR" sz="2800" dirty="0" smtClean="0"/>
              <a:t>                  PHASE 3</a:t>
            </a:r>
            <a:endParaRPr lang="fr-FR" sz="2800" dirty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145" y="1068542"/>
            <a:ext cx="7364991" cy="5789458"/>
          </a:xfrm>
          <a:prstGeom prst="rect">
            <a:avLst/>
          </a:prstGeom>
        </p:spPr>
      </p:pic>
      <p:cxnSp>
        <p:nvCxnSpPr>
          <p:cNvPr id="29" name="Connecteur droit 28"/>
          <p:cNvCxnSpPr/>
          <p:nvPr/>
        </p:nvCxnSpPr>
        <p:spPr>
          <a:xfrm>
            <a:off x="6696264" y="4813025"/>
            <a:ext cx="236170" cy="327004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289435">
            <a:off x="3843445" y="4419133"/>
            <a:ext cx="1243953" cy="43001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Forme libre 35"/>
          <p:cNvSpPr/>
          <p:nvPr/>
        </p:nvSpPr>
        <p:spPr>
          <a:xfrm>
            <a:off x="3802380" y="2611120"/>
            <a:ext cx="3982720" cy="2753360"/>
          </a:xfrm>
          <a:custGeom>
            <a:avLst/>
            <a:gdLst>
              <a:gd name="connsiteX0" fmla="*/ 1859280 w 3982720"/>
              <a:gd name="connsiteY0" fmla="*/ 0 h 2753360"/>
              <a:gd name="connsiteX1" fmla="*/ 1976120 w 3982720"/>
              <a:gd name="connsiteY1" fmla="*/ 71120 h 2753360"/>
              <a:gd name="connsiteX2" fmla="*/ 1996440 w 3982720"/>
              <a:gd name="connsiteY2" fmla="*/ 20320 h 2753360"/>
              <a:gd name="connsiteX3" fmla="*/ 2098040 w 3982720"/>
              <a:gd name="connsiteY3" fmla="*/ 60960 h 2753360"/>
              <a:gd name="connsiteX4" fmla="*/ 2098040 w 3982720"/>
              <a:gd name="connsiteY4" fmla="*/ 60960 h 2753360"/>
              <a:gd name="connsiteX5" fmla="*/ 2174240 w 3982720"/>
              <a:gd name="connsiteY5" fmla="*/ 152400 h 2753360"/>
              <a:gd name="connsiteX6" fmla="*/ 2209800 w 3982720"/>
              <a:gd name="connsiteY6" fmla="*/ 111760 h 2753360"/>
              <a:gd name="connsiteX7" fmla="*/ 2357120 w 3982720"/>
              <a:gd name="connsiteY7" fmla="*/ 198120 h 2753360"/>
              <a:gd name="connsiteX8" fmla="*/ 2301240 w 3982720"/>
              <a:gd name="connsiteY8" fmla="*/ 289560 h 2753360"/>
              <a:gd name="connsiteX9" fmla="*/ 2387600 w 3982720"/>
              <a:gd name="connsiteY9" fmla="*/ 355600 h 2753360"/>
              <a:gd name="connsiteX10" fmla="*/ 2235200 w 3982720"/>
              <a:gd name="connsiteY10" fmla="*/ 635000 h 2753360"/>
              <a:gd name="connsiteX11" fmla="*/ 2738120 w 3982720"/>
              <a:gd name="connsiteY11" fmla="*/ 1026160 h 2753360"/>
              <a:gd name="connsiteX12" fmla="*/ 3048000 w 3982720"/>
              <a:gd name="connsiteY12" fmla="*/ 1209040 h 2753360"/>
              <a:gd name="connsiteX13" fmla="*/ 3002280 w 3982720"/>
              <a:gd name="connsiteY13" fmla="*/ 1315720 h 2753360"/>
              <a:gd name="connsiteX14" fmla="*/ 3205480 w 3982720"/>
              <a:gd name="connsiteY14" fmla="*/ 1412240 h 2753360"/>
              <a:gd name="connsiteX15" fmla="*/ 3159760 w 3982720"/>
              <a:gd name="connsiteY15" fmla="*/ 1549400 h 2753360"/>
              <a:gd name="connsiteX16" fmla="*/ 3586480 w 3982720"/>
              <a:gd name="connsiteY16" fmla="*/ 1681480 h 2753360"/>
              <a:gd name="connsiteX17" fmla="*/ 3982720 w 3982720"/>
              <a:gd name="connsiteY17" fmla="*/ 1950720 h 2753360"/>
              <a:gd name="connsiteX18" fmla="*/ 3469640 w 3982720"/>
              <a:gd name="connsiteY18" fmla="*/ 2682240 h 2753360"/>
              <a:gd name="connsiteX19" fmla="*/ 3362960 w 3982720"/>
              <a:gd name="connsiteY19" fmla="*/ 2727960 h 2753360"/>
              <a:gd name="connsiteX20" fmla="*/ 91440 w 3982720"/>
              <a:gd name="connsiteY20" fmla="*/ 2753360 h 2753360"/>
              <a:gd name="connsiteX21" fmla="*/ 0 w 3982720"/>
              <a:gd name="connsiteY21" fmla="*/ 2677160 h 2753360"/>
              <a:gd name="connsiteX22" fmla="*/ 60960 w 3982720"/>
              <a:gd name="connsiteY22" fmla="*/ 1747520 h 2753360"/>
              <a:gd name="connsiteX23" fmla="*/ 142240 w 3982720"/>
              <a:gd name="connsiteY23" fmla="*/ 1564640 h 2753360"/>
              <a:gd name="connsiteX24" fmla="*/ 269240 w 3982720"/>
              <a:gd name="connsiteY24" fmla="*/ 1366520 h 2753360"/>
              <a:gd name="connsiteX25" fmla="*/ 360680 w 3982720"/>
              <a:gd name="connsiteY25" fmla="*/ 1422400 h 2753360"/>
              <a:gd name="connsiteX26" fmla="*/ 1071880 w 3982720"/>
              <a:gd name="connsiteY26" fmla="*/ 1457960 h 2753360"/>
              <a:gd name="connsiteX27" fmla="*/ 1859280 w 3982720"/>
              <a:gd name="connsiteY27" fmla="*/ 0 h 275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982720" h="2753360">
                <a:moveTo>
                  <a:pt x="1859280" y="0"/>
                </a:moveTo>
                <a:lnTo>
                  <a:pt x="1976120" y="71120"/>
                </a:lnTo>
                <a:lnTo>
                  <a:pt x="1996440" y="20320"/>
                </a:lnTo>
                <a:lnTo>
                  <a:pt x="2098040" y="60960"/>
                </a:lnTo>
                <a:lnTo>
                  <a:pt x="2098040" y="60960"/>
                </a:lnTo>
                <a:lnTo>
                  <a:pt x="2174240" y="152400"/>
                </a:lnTo>
                <a:lnTo>
                  <a:pt x="2209800" y="111760"/>
                </a:lnTo>
                <a:lnTo>
                  <a:pt x="2357120" y="198120"/>
                </a:lnTo>
                <a:lnTo>
                  <a:pt x="2301240" y="289560"/>
                </a:lnTo>
                <a:lnTo>
                  <a:pt x="2387600" y="355600"/>
                </a:lnTo>
                <a:lnTo>
                  <a:pt x="2235200" y="635000"/>
                </a:lnTo>
                <a:lnTo>
                  <a:pt x="2738120" y="1026160"/>
                </a:lnTo>
                <a:lnTo>
                  <a:pt x="3048000" y="1209040"/>
                </a:lnTo>
                <a:lnTo>
                  <a:pt x="3002280" y="1315720"/>
                </a:lnTo>
                <a:lnTo>
                  <a:pt x="3205480" y="1412240"/>
                </a:lnTo>
                <a:lnTo>
                  <a:pt x="3159760" y="1549400"/>
                </a:lnTo>
                <a:lnTo>
                  <a:pt x="3586480" y="1681480"/>
                </a:lnTo>
                <a:lnTo>
                  <a:pt x="3982720" y="1950720"/>
                </a:lnTo>
                <a:lnTo>
                  <a:pt x="3469640" y="2682240"/>
                </a:lnTo>
                <a:lnTo>
                  <a:pt x="3362960" y="2727960"/>
                </a:lnTo>
                <a:lnTo>
                  <a:pt x="91440" y="2753360"/>
                </a:lnTo>
                <a:lnTo>
                  <a:pt x="0" y="2677160"/>
                </a:lnTo>
                <a:lnTo>
                  <a:pt x="60960" y="1747520"/>
                </a:lnTo>
                <a:lnTo>
                  <a:pt x="142240" y="1564640"/>
                </a:lnTo>
                <a:lnTo>
                  <a:pt x="269240" y="1366520"/>
                </a:lnTo>
                <a:lnTo>
                  <a:pt x="360680" y="1422400"/>
                </a:lnTo>
                <a:lnTo>
                  <a:pt x="1071880" y="1457960"/>
                </a:lnTo>
                <a:lnTo>
                  <a:pt x="1859280" y="0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1978090" y="1357347"/>
            <a:ext cx="3135318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Aménagement local DIRISI </a:t>
            </a:r>
          </a:p>
          <a:p>
            <a:r>
              <a:rPr lang="fr-FR" dirty="0">
                <a:solidFill>
                  <a:srgbClr val="FF0000"/>
                </a:solidFill>
              </a:rPr>
              <a:t>d</a:t>
            </a:r>
            <a:r>
              <a:rPr lang="fr-FR" dirty="0" smtClean="0">
                <a:solidFill>
                  <a:srgbClr val="FF0000"/>
                </a:solidFill>
              </a:rPr>
              <a:t>ans BAT 0004</a:t>
            </a:r>
          </a:p>
        </p:txBody>
      </p:sp>
      <p:cxnSp>
        <p:nvCxnSpPr>
          <p:cNvPr id="39" name="Connecteur droit avec flèche 38"/>
          <p:cNvCxnSpPr/>
          <p:nvPr/>
        </p:nvCxnSpPr>
        <p:spPr>
          <a:xfrm>
            <a:off x="3340275" y="4271601"/>
            <a:ext cx="561749" cy="266874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768900" y="3071272"/>
            <a:ext cx="2571375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Utilisateurs basculés dans </a:t>
            </a:r>
          </a:p>
          <a:p>
            <a:r>
              <a:rPr lang="fr-FR" dirty="0" smtClean="0">
                <a:solidFill>
                  <a:srgbClr val="00B050"/>
                </a:solidFill>
              </a:rPr>
              <a:t>Bâtiment 0001 rénové pendant </a:t>
            </a:r>
          </a:p>
          <a:p>
            <a:r>
              <a:rPr lang="fr-FR" dirty="0" smtClean="0">
                <a:solidFill>
                  <a:srgbClr val="00B050"/>
                </a:solidFill>
              </a:rPr>
              <a:t>Les travaux du 0002</a:t>
            </a:r>
            <a:endParaRPr lang="fr-FR" dirty="0">
              <a:solidFill>
                <a:srgbClr val="00B050"/>
              </a:solidFill>
            </a:endParaRPr>
          </a:p>
        </p:txBody>
      </p:sp>
      <p:cxnSp>
        <p:nvCxnSpPr>
          <p:cNvPr id="41" name="Connecteur droit avec flèche 40"/>
          <p:cNvCxnSpPr>
            <a:stCxn id="24" idx="1"/>
          </p:cNvCxnSpPr>
          <p:nvPr/>
        </p:nvCxnSpPr>
        <p:spPr>
          <a:xfrm flipH="1">
            <a:off x="6728460" y="3825240"/>
            <a:ext cx="2993692" cy="7132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orme libre 42"/>
          <p:cNvSpPr/>
          <p:nvPr/>
        </p:nvSpPr>
        <p:spPr>
          <a:xfrm rot="467435">
            <a:off x="4929245" y="3792855"/>
            <a:ext cx="296169" cy="291465"/>
          </a:xfrm>
          <a:custGeom>
            <a:avLst/>
            <a:gdLst>
              <a:gd name="connsiteX0" fmla="*/ 0 w 199506"/>
              <a:gd name="connsiteY0" fmla="*/ 174567 h 257695"/>
              <a:gd name="connsiteX1" fmla="*/ 141317 w 199506"/>
              <a:gd name="connsiteY1" fmla="*/ 257695 h 257695"/>
              <a:gd name="connsiteX2" fmla="*/ 199506 w 199506"/>
              <a:gd name="connsiteY2" fmla="*/ 58189 h 257695"/>
              <a:gd name="connsiteX3" fmla="*/ 58189 w 199506"/>
              <a:gd name="connsiteY3" fmla="*/ 0 h 257695"/>
              <a:gd name="connsiteX4" fmla="*/ 0 w 199506"/>
              <a:gd name="connsiteY4" fmla="*/ 174567 h 257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06" h="257695">
                <a:moveTo>
                  <a:pt x="0" y="174567"/>
                </a:moveTo>
                <a:lnTo>
                  <a:pt x="141317" y="257695"/>
                </a:lnTo>
                <a:lnTo>
                  <a:pt x="199506" y="58189"/>
                </a:lnTo>
                <a:lnTo>
                  <a:pt x="58189" y="0"/>
                </a:lnTo>
                <a:lnTo>
                  <a:pt x="0" y="174567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4" name="Connecteur droit avec flèche 43"/>
          <p:cNvCxnSpPr/>
          <p:nvPr/>
        </p:nvCxnSpPr>
        <p:spPr>
          <a:xfrm>
            <a:off x="3549650" y="2003678"/>
            <a:ext cx="1361207" cy="18215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orme libre 45"/>
          <p:cNvSpPr/>
          <p:nvPr/>
        </p:nvSpPr>
        <p:spPr>
          <a:xfrm>
            <a:off x="5082540" y="4282440"/>
            <a:ext cx="1645920" cy="538480"/>
          </a:xfrm>
          <a:custGeom>
            <a:avLst/>
            <a:gdLst>
              <a:gd name="connsiteX0" fmla="*/ 20320 w 1645920"/>
              <a:gd name="connsiteY0" fmla="*/ 0 h 538480"/>
              <a:gd name="connsiteX1" fmla="*/ 1645920 w 1645920"/>
              <a:gd name="connsiteY1" fmla="*/ 142240 h 538480"/>
              <a:gd name="connsiteX2" fmla="*/ 1615440 w 1645920"/>
              <a:gd name="connsiteY2" fmla="*/ 538480 h 538480"/>
              <a:gd name="connsiteX3" fmla="*/ 15240 w 1645920"/>
              <a:gd name="connsiteY3" fmla="*/ 406400 h 538480"/>
              <a:gd name="connsiteX4" fmla="*/ 25400 w 1645920"/>
              <a:gd name="connsiteY4" fmla="*/ 203200 h 538480"/>
              <a:gd name="connsiteX5" fmla="*/ 0 w 1645920"/>
              <a:gd name="connsiteY5" fmla="*/ 182880 h 538480"/>
              <a:gd name="connsiteX6" fmla="*/ 20320 w 1645920"/>
              <a:gd name="connsiteY6" fmla="*/ 0 h 53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5920" h="538480">
                <a:moveTo>
                  <a:pt x="20320" y="0"/>
                </a:moveTo>
                <a:lnTo>
                  <a:pt x="1645920" y="142240"/>
                </a:lnTo>
                <a:lnTo>
                  <a:pt x="1615440" y="538480"/>
                </a:lnTo>
                <a:lnTo>
                  <a:pt x="15240" y="406400"/>
                </a:lnTo>
                <a:lnTo>
                  <a:pt x="25400" y="203200"/>
                </a:lnTo>
                <a:lnTo>
                  <a:pt x="0" y="182880"/>
                </a:lnTo>
                <a:lnTo>
                  <a:pt x="2032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 rot="289435">
            <a:off x="4853500" y="4284940"/>
            <a:ext cx="217263" cy="16530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88040">
            <a:off x="4173626" y="4046794"/>
            <a:ext cx="267143" cy="137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orme libre 17"/>
          <p:cNvSpPr/>
          <p:nvPr/>
        </p:nvSpPr>
        <p:spPr>
          <a:xfrm>
            <a:off x="7148945" y="4422371"/>
            <a:ext cx="631768" cy="723207"/>
          </a:xfrm>
          <a:custGeom>
            <a:avLst/>
            <a:gdLst>
              <a:gd name="connsiteX0" fmla="*/ 407324 w 631768"/>
              <a:gd name="connsiteY0" fmla="*/ 0 h 723207"/>
              <a:gd name="connsiteX1" fmla="*/ 0 w 631768"/>
              <a:gd name="connsiteY1" fmla="*/ 590204 h 723207"/>
              <a:gd name="connsiteX2" fmla="*/ 224444 w 631768"/>
              <a:gd name="connsiteY2" fmla="*/ 723207 h 723207"/>
              <a:gd name="connsiteX3" fmla="*/ 631768 w 631768"/>
              <a:gd name="connsiteY3" fmla="*/ 124691 h 723207"/>
              <a:gd name="connsiteX4" fmla="*/ 407324 w 631768"/>
              <a:gd name="connsiteY4" fmla="*/ 0 h 723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1768" h="723207">
                <a:moveTo>
                  <a:pt x="407324" y="0"/>
                </a:moveTo>
                <a:lnTo>
                  <a:pt x="0" y="590204"/>
                </a:lnTo>
                <a:lnTo>
                  <a:pt x="224444" y="723207"/>
                </a:lnTo>
                <a:lnTo>
                  <a:pt x="631768" y="124691"/>
                </a:lnTo>
                <a:lnTo>
                  <a:pt x="407324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orme libre 19"/>
          <p:cNvSpPr/>
          <p:nvPr/>
        </p:nvSpPr>
        <p:spPr>
          <a:xfrm>
            <a:off x="3937518" y="3984171"/>
            <a:ext cx="223935" cy="223935"/>
          </a:xfrm>
          <a:custGeom>
            <a:avLst/>
            <a:gdLst>
              <a:gd name="connsiteX0" fmla="*/ 121298 w 223935"/>
              <a:gd name="connsiteY0" fmla="*/ 0 h 223935"/>
              <a:gd name="connsiteX1" fmla="*/ 0 w 223935"/>
              <a:gd name="connsiteY1" fmla="*/ 186613 h 223935"/>
              <a:gd name="connsiteX2" fmla="*/ 102637 w 223935"/>
              <a:gd name="connsiteY2" fmla="*/ 223935 h 223935"/>
              <a:gd name="connsiteX3" fmla="*/ 223935 w 223935"/>
              <a:gd name="connsiteY3" fmla="*/ 46653 h 223935"/>
              <a:gd name="connsiteX4" fmla="*/ 121298 w 223935"/>
              <a:gd name="connsiteY4" fmla="*/ 0 h 223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935" h="223935">
                <a:moveTo>
                  <a:pt x="121298" y="0"/>
                </a:moveTo>
                <a:lnTo>
                  <a:pt x="0" y="186613"/>
                </a:lnTo>
                <a:lnTo>
                  <a:pt x="102637" y="223935"/>
                </a:lnTo>
                <a:lnTo>
                  <a:pt x="223935" y="46653"/>
                </a:lnTo>
                <a:lnTo>
                  <a:pt x="121298" y="0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9722152" y="3502074"/>
            <a:ext cx="1615122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Réhabilitation </a:t>
            </a:r>
          </a:p>
          <a:p>
            <a:r>
              <a:rPr lang="fr-FR" dirty="0">
                <a:solidFill>
                  <a:srgbClr val="FF0000"/>
                </a:solidFill>
              </a:rPr>
              <a:t>b</a:t>
            </a:r>
            <a:r>
              <a:rPr lang="fr-FR" dirty="0" smtClean="0">
                <a:solidFill>
                  <a:srgbClr val="FF0000"/>
                </a:solidFill>
              </a:rPr>
              <a:t>âtiment 0002 </a:t>
            </a:r>
          </a:p>
        </p:txBody>
      </p:sp>
      <p:cxnSp>
        <p:nvCxnSpPr>
          <p:cNvPr id="35" name="Connecteur droit avec flèche 34"/>
          <p:cNvCxnSpPr/>
          <p:nvPr/>
        </p:nvCxnSpPr>
        <p:spPr>
          <a:xfrm flipV="1">
            <a:off x="3937518" y="5407559"/>
            <a:ext cx="973339" cy="7228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396357" y="5809614"/>
            <a:ext cx="354552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Report des Alarmes au PCP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Interaction entreprises / utilisateurs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836160" y="5171440"/>
            <a:ext cx="165100" cy="19304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0269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3" grpId="0" animBg="1"/>
      <p:bldP spid="46" grpId="0" animBg="1"/>
      <p:bldP spid="24" grpId="0" animBg="1"/>
      <p:bldP spid="37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035" y="1068542"/>
            <a:ext cx="7364991" cy="5789458"/>
          </a:xfrm>
          <a:prstGeom prst="rect">
            <a:avLst/>
          </a:prstGeom>
        </p:spPr>
      </p:pic>
      <p:sp>
        <p:nvSpPr>
          <p:cNvPr id="9" name="Forme libre 8"/>
          <p:cNvSpPr/>
          <p:nvPr/>
        </p:nvSpPr>
        <p:spPr>
          <a:xfrm>
            <a:off x="3307080" y="2611120"/>
            <a:ext cx="3982720" cy="2753360"/>
          </a:xfrm>
          <a:custGeom>
            <a:avLst/>
            <a:gdLst>
              <a:gd name="connsiteX0" fmla="*/ 1859280 w 3982720"/>
              <a:gd name="connsiteY0" fmla="*/ 0 h 2753360"/>
              <a:gd name="connsiteX1" fmla="*/ 1976120 w 3982720"/>
              <a:gd name="connsiteY1" fmla="*/ 71120 h 2753360"/>
              <a:gd name="connsiteX2" fmla="*/ 1996440 w 3982720"/>
              <a:gd name="connsiteY2" fmla="*/ 20320 h 2753360"/>
              <a:gd name="connsiteX3" fmla="*/ 2098040 w 3982720"/>
              <a:gd name="connsiteY3" fmla="*/ 60960 h 2753360"/>
              <a:gd name="connsiteX4" fmla="*/ 2098040 w 3982720"/>
              <a:gd name="connsiteY4" fmla="*/ 60960 h 2753360"/>
              <a:gd name="connsiteX5" fmla="*/ 2174240 w 3982720"/>
              <a:gd name="connsiteY5" fmla="*/ 152400 h 2753360"/>
              <a:gd name="connsiteX6" fmla="*/ 2209800 w 3982720"/>
              <a:gd name="connsiteY6" fmla="*/ 111760 h 2753360"/>
              <a:gd name="connsiteX7" fmla="*/ 2357120 w 3982720"/>
              <a:gd name="connsiteY7" fmla="*/ 198120 h 2753360"/>
              <a:gd name="connsiteX8" fmla="*/ 2301240 w 3982720"/>
              <a:gd name="connsiteY8" fmla="*/ 289560 h 2753360"/>
              <a:gd name="connsiteX9" fmla="*/ 2387600 w 3982720"/>
              <a:gd name="connsiteY9" fmla="*/ 355600 h 2753360"/>
              <a:gd name="connsiteX10" fmla="*/ 2235200 w 3982720"/>
              <a:gd name="connsiteY10" fmla="*/ 635000 h 2753360"/>
              <a:gd name="connsiteX11" fmla="*/ 2738120 w 3982720"/>
              <a:gd name="connsiteY11" fmla="*/ 1026160 h 2753360"/>
              <a:gd name="connsiteX12" fmla="*/ 3048000 w 3982720"/>
              <a:gd name="connsiteY12" fmla="*/ 1209040 h 2753360"/>
              <a:gd name="connsiteX13" fmla="*/ 3002280 w 3982720"/>
              <a:gd name="connsiteY13" fmla="*/ 1315720 h 2753360"/>
              <a:gd name="connsiteX14" fmla="*/ 3205480 w 3982720"/>
              <a:gd name="connsiteY14" fmla="*/ 1412240 h 2753360"/>
              <a:gd name="connsiteX15" fmla="*/ 3159760 w 3982720"/>
              <a:gd name="connsiteY15" fmla="*/ 1549400 h 2753360"/>
              <a:gd name="connsiteX16" fmla="*/ 3586480 w 3982720"/>
              <a:gd name="connsiteY16" fmla="*/ 1681480 h 2753360"/>
              <a:gd name="connsiteX17" fmla="*/ 3982720 w 3982720"/>
              <a:gd name="connsiteY17" fmla="*/ 1950720 h 2753360"/>
              <a:gd name="connsiteX18" fmla="*/ 3469640 w 3982720"/>
              <a:gd name="connsiteY18" fmla="*/ 2682240 h 2753360"/>
              <a:gd name="connsiteX19" fmla="*/ 3362960 w 3982720"/>
              <a:gd name="connsiteY19" fmla="*/ 2727960 h 2753360"/>
              <a:gd name="connsiteX20" fmla="*/ 91440 w 3982720"/>
              <a:gd name="connsiteY20" fmla="*/ 2753360 h 2753360"/>
              <a:gd name="connsiteX21" fmla="*/ 0 w 3982720"/>
              <a:gd name="connsiteY21" fmla="*/ 2677160 h 2753360"/>
              <a:gd name="connsiteX22" fmla="*/ 60960 w 3982720"/>
              <a:gd name="connsiteY22" fmla="*/ 1747520 h 2753360"/>
              <a:gd name="connsiteX23" fmla="*/ 142240 w 3982720"/>
              <a:gd name="connsiteY23" fmla="*/ 1564640 h 2753360"/>
              <a:gd name="connsiteX24" fmla="*/ 269240 w 3982720"/>
              <a:gd name="connsiteY24" fmla="*/ 1366520 h 2753360"/>
              <a:gd name="connsiteX25" fmla="*/ 360680 w 3982720"/>
              <a:gd name="connsiteY25" fmla="*/ 1422400 h 2753360"/>
              <a:gd name="connsiteX26" fmla="*/ 1071880 w 3982720"/>
              <a:gd name="connsiteY26" fmla="*/ 1457960 h 2753360"/>
              <a:gd name="connsiteX27" fmla="*/ 1859280 w 3982720"/>
              <a:gd name="connsiteY27" fmla="*/ 0 h 275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982720" h="2753360">
                <a:moveTo>
                  <a:pt x="1859280" y="0"/>
                </a:moveTo>
                <a:lnTo>
                  <a:pt x="1976120" y="71120"/>
                </a:lnTo>
                <a:lnTo>
                  <a:pt x="1996440" y="20320"/>
                </a:lnTo>
                <a:lnTo>
                  <a:pt x="2098040" y="60960"/>
                </a:lnTo>
                <a:lnTo>
                  <a:pt x="2098040" y="60960"/>
                </a:lnTo>
                <a:lnTo>
                  <a:pt x="2174240" y="152400"/>
                </a:lnTo>
                <a:lnTo>
                  <a:pt x="2209800" y="111760"/>
                </a:lnTo>
                <a:lnTo>
                  <a:pt x="2357120" y="198120"/>
                </a:lnTo>
                <a:lnTo>
                  <a:pt x="2301240" y="289560"/>
                </a:lnTo>
                <a:lnTo>
                  <a:pt x="2387600" y="355600"/>
                </a:lnTo>
                <a:lnTo>
                  <a:pt x="2235200" y="635000"/>
                </a:lnTo>
                <a:lnTo>
                  <a:pt x="2738120" y="1026160"/>
                </a:lnTo>
                <a:lnTo>
                  <a:pt x="3048000" y="1209040"/>
                </a:lnTo>
                <a:lnTo>
                  <a:pt x="3002280" y="1315720"/>
                </a:lnTo>
                <a:lnTo>
                  <a:pt x="3205480" y="1412240"/>
                </a:lnTo>
                <a:lnTo>
                  <a:pt x="3159760" y="1549400"/>
                </a:lnTo>
                <a:lnTo>
                  <a:pt x="3586480" y="1681480"/>
                </a:lnTo>
                <a:lnTo>
                  <a:pt x="3982720" y="1950720"/>
                </a:lnTo>
                <a:lnTo>
                  <a:pt x="3469640" y="2682240"/>
                </a:lnTo>
                <a:lnTo>
                  <a:pt x="3362960" y="2727960"/>
                </a:lnTo>
                <a:lnTo>
                  <a:pt x="91440" y="2753360"/>
                </a:lnTo>
                <a:lnTo>
                  <a:pt x="0" y="2677160"/>
                </a:lnTo>
                <a:lnTo>
                  <a:pt x="60960" y="1747520"/>
                </a:lnTo>
                <a:lnTo>
                  <a:pt x="142240" y="1564640"/>
                </a:lnTo>
                <a:lnTo>
                  <a:pt x="269240" y="1366520"/>
                </a:lnTo>
                <a:lnTo>
                  <a:pt x="360680" y="1422400"/>
                </a:lnTo>
                <a:lnTo>
                  <a:pt x="1071880" y="1457960"/>
                </a:lnTo>
                <a:lnTo>
                  <a:pt x="1859280" y="0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096125" y="360656"/>
            <a:ext cx="712990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dirty="0" smtClean="0"/>
              <a:t>IMPLANTATION DES CLOTURES EN PHASE 4 ET 5</a:t>
            </a:r>
            <a:endParaRPr lang="fr-FR" sz="2800" dirty="0"/>
          </a:p>
        </p:txBody>
      </p:sp>
      <p:sp>
        <p:nvSpPr>
          <p:cNvPr id="5" name="Rectangle 4"/>
          <p:cNvSpPr/>
          <p:nvPr/>
        </p:nvSpPr>
        <p:spPr>
          <a:xfrm rot="188040">
            <a:off x="4173626" y="4046794"/>
            <a:ext cx="267143" cy="137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3357418" y="4340128"/>
            <a:ext cx="949779" cy="60229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626824" y="4263812"/>
            <a:ext cx="1644279" cy="13654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6192981" y="4790441"/>
            <a:ext cx="174567" cy="328814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690878" y="1994003"/>
            <a:ext cx="975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Clôtures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3307080" y="2392001"/>
            <a:ext cx="1580804" cy="18481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3293225" y="2363335"/>
            <a:ext cx="742778" cy="20158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8118534" y="4790441"/>
            <a:ext cx="182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Clôtures + portail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 flipH="1" flipV="1">
            <a:off x="6367548" y="4946074"/>
            <a:ext cx="1750986" cy="87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 rot="289435">
            <a:off x="3367901" y="4420337"/>
            <a:ext cx="1243953" cy="43001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 rot="289435">
            <a:off x="4377956" y="4286144"/>
            <a:ext cx="217263" cy="16530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Connecteur droit 18"/>
          <p:cNvCxnSpPr/>
          <p:nvPr/>
        </p:nvCxnSpPr>
        <p:spPr>
          <a:xfrm>
            <a:off x="4371390" y="4240178"/>
            <a:ext cx="230395" cy="21491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4290778" y="4242555"/>
            <a:ext cx="16419" cy="157803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 rot="289435">
            <a:off x="4580591" y="4373987"/>
            <a:ext cx="1629931" cy="34853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963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DC0BB4D6E1AB4BB34CF9CE76E7B4B2" ma:contentTypeVersion="1" ma:contentTypeDescription="Crée un document." ma:contentTypeScope="" ma:versionID="812b89b7eedcda4e0e0a1631995c3759">
  <xsd:schema xmlns:xsd="http://www.w3.org/2001/XMLSchema" xmlns:xs="http://www.w3.org/2001/XMLSchema" xmlns:p="http://schemas.microsoft.com/office/2006/metadata/properties" xmlns:ns2="e46aff47-c2c7-45ab-8960-ec180fbfc250" targetNamespace="http://schemas.microsoft.com/office/2006/metadata/properties" ma:root="true" ma:fieldsID="d2a8653b5a619b728c14208753d3c3e1" ns2:_="">
    <xsd:import namespace="e46aff47-c2c7-45ab-8960-ec180fbfc250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6aff47-c2c7-45ab-8960-ec180fbfc2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658F30-E4F0-49A2-B998-55AF58F714BD}"/>
</file>

<file path=customXml/itemProps2.xml><?xml version="1.0" encoding="utf-8"?>
<ds:datastoreItem xmlns:ds="http://schemas.openxmlformats.org/officeDocument/2006/customXml" ds:itemID="{51A6B408-C999-4270-AD33-BDCDC4DC002C}"/>
</file>

<file path=customXml/itemProps3.xml><?xml version="1.0" encoding="utf-8"?>
<ds:datastoreItem xmlns:ds="http://schemas.openxmlformats.org/officeDocument/2006/customXml" ds:itemID="{4CCBF01D-F7C9-4D0A-B20B-4ED4930813B9}"/>
</file>

<file path=docProps/app.xml><?xml version="1.0" encoding="utf-8"?>
<Properties xmlns="http://schemas.openxmlformats.org/officeDocument/2006/extended-properties" xmlns:vt="http://schemas.openxmlformats.org/officeDocument/2006/docPropsVTypes">
  <TotalTime>4601</TotalTime>
  <Words>276</Words>
  <Application>Microsoft Office PowerPoint</Application>
  <PresentationFormat>Grand écran</PresentationFormat>
  <Paragraphs>81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456 907 – LILLE – Caserne Vandamme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Ministère des Armées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456 907 – LILLE – Caserne Vandamme</dc:title>
  <dc:creator>RENOY Thierry ASC NIV 2 OT</dc:creator>
  <cp:lastModifiedBy>RENOY Thierry ASC NIV 2 OT</cp:lastModifiedBy>
  <cp:revision>55</cp:revision>
  <cp:lastPrinted>2023-03-07T12:53:11Z</cp:lastPrinted>
  <dcterms:created xsi:type="dcterms:W3CDTF">2023-03-02T12:52:38Z</dcterms:created>
  <dcterms:modified xsi:type="dcterms:W3CDTF">2025-04-22T12:11:05Z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0x010100B0DC0BB4D6E1AB4BB34CF9CE76E7B4B2</vt:lpwstr>
  </property>
</Properties>
</file>